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37"/>
  </p:notesMasterIdLst>
  <p:sldIdLst>
    <p:sldId id="256" r:id="rId2"/>
    <p:sldId id="315" r:id="rId3"/>
    <p:sldId id="337" r:id="rId4"/>
    <p:sldId id="354" r:id="rId5"/>
    <p:sldId id="342" r:id="rId6"/>
    <p:sldId id="343" r:id="rId7"/>
    <p:sldId id="344" r:id="rId8"/>
    <p:sldId id="362" r:id="rId9"/>
    <p:sldId id="360" r:id="rId10"/>
    <p:sldId id="361" r:id="rId11"/>
    <p:sldId id="363" r:id="rId12"/>
    <p:sldId id="314" r:id="rId13"/>
    <p:sldId id="316" r:id="rId14"/>
    <p:sldId id="345" r:id="rId15"/>
    <p:sldId id="346" r:id="rId16"/>
    <p:sldId id="340" r:id="rId17"/>
    <p:sldId id="356" r:id="rId18"/>
    <p:sldId id="364" r:id="rId19"/>
    <p:sldId id="320" r:id="rId20"/>
    <p:sldId id="321" r:id="rId21"/>
    <p:sldId id="323" r:id="rId22"/>
    <p:sldId id="367" r:id="rId23"/>
    <p:sldId id="369" r:id="rId24"/>
    <p:sldId id="317" r:id="rId25"/>
    <p:sldId id="318" r:id="rId26"/>
    <p:sldId id="319" r:id="rId27"/>
    <p:sldId id="370" r:id="rId28"/>
    <p:sldId id="371" r:id="rId29"/>
    <p:sldId id="326" r:id="rId30"/>
    <p:sldId id="328" r:id="rId31"/>
    <p:sldId id="349" r:id="rId32"/>
    <p:sldId id="350" r:id="rId33"/>
    <p:sldId id="365" r:id="rId34"/>
    <p:sldId id="368" r:id="rId35"/>
    <p:sldId id="353" r:id="rId3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9900"/>
    <a:srgbClr val="CC0000"/>
    <a:srgbClr val="E7E7BC"/>
    <a:srgbClr val="FFFF99"/>
    <a:srgbClr val="FF9900"/>
    <a:srgbClr val="FF5050"/>
    <a:srgbClr val="FF0066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460" autoAdjust="0"/>
    <p:restoredTop sz="94604" autoAdjust="0"/>
  </p:normalViewPr>
  <p:slideViewPr>
    <p:cSldViewPr showGuides="1">
      <p:cViewPr varScale="1">
        <p:scale>
          <a:sx n="65" d="100"/>
          <a:sy n="65" d="100"/>
        </p:scale>
        <p:origin x="-3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2" y="36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DD2FF-8FB9-4A85-8DB2-4DBC07F346ED}" type="datetimeFigureOut">
              <a:rPr lang="zh-TW" altLang="en-US" smtClean="0"/>
              <a:pPr/>
              <a:t>2009/9/8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055F1-39DB-4C5E-9CB8-AD9E01E6DF7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1026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70659" name="Rectangle 1027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70660" name="Group 1028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0661" name="Line 1029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62" name="Line 1030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63" name="Line 1031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64" name="Line 1032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65" name="Line 1033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66" name="Line 1034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67" name="Line 1035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68" name="Line 1036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69" name="Line 1037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70" name="Line 1038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71" name="Line 1039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72" name="Line 1040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73" name="Line 1041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74" name="Line 1042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75" name="Line 1043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76" name="Line 1044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77" name="Line 1045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78" name="Line 1046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79" name="Line 1047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80" name="Line 1048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81" name="Line 1049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82" name="Line 1050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83" name="Line 1051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84" name="Line 1052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85" name="Line 1053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86" name="Line 1054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87" name="Line 1055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88" name="Line 1056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89" name="Line 1057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90" name="Line 1058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91" name="Line 1059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92" name="Line 1060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93" name="Line 1061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94" name="Line 1062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95" name="Line 1063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96" name="Line 1064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97" name="Line 1065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98" name="Line 1066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699" name="Line 1067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00" name="Line 1068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01" name="Line 1069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02" name="Line 1070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03" name="Line 1071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04" name="Line 1072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05" name="Line 1073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06" name="Line 1074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07" name="Line 1075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08" name="Line 1076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09" name="Line 1077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10" name="Line 1078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11" name="Line 1079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12" name="Line 1080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13" name="Line 1081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14" name="Line 1082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15" name="Line 1083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16" name="Line 1084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17" name="Line 1085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18" name="Line 1086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19" name="Line 1087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20" name="Line 1088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21" name="Line 1089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22" name="Line 1090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23" name="Line 1091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24" name="Line 1092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25" name="Line 1093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26" name="Line 1094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27" name="Line 1095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28" name="Line 1096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29" name="Line 1097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30" name="Line 1098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31" name="Line 1099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32" name="Line 1100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33" name="Line 1101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34" name="Line 1102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35" name="Line 1103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36" name="Line 1104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37" name="Line 1105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38" name="Line 1106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39" name="Line 1107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40" name="Line 1108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41" name="Line 1109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42" name="Line 1110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43" name="Line 1111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44" name="Line 1112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45" name="Line 1113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46" name="Line 1114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47" name="Line 1115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48" name="Line 1116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49" name="Line 1117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50" name="Line 1118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51" name="Line 1119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52" name="Line 1120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53" name="Line 1121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54" name="Line 1122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55" name="Line 1123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56" name="Line 1124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57" name="Line 1125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758" name="Line 1126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70759" name="Rectangle 1127"/>
          <p:cNvSpPr>
            <a:spLocks noGrp="1" noChangeArrowheads="1"/>
          </p:cNvSpPr>
          <p:nvPr>
            <p:ph type="dt" sz="half" idx="2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0760" name="Rectangle 1128"/>
          <p:cNvSpPr>
            <a:spLocks noGrp="1" noChangeArrowheads="1"/>
          </p:cNvSpPr>
          <p:nvPr>
            <p:ph type="ftr" sz="quarter" idx="3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0761" name="Rectangle 112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~</a:t>
            </a:r>
            <a:fld id="{5CEC0EA2-C530-4D82-B902-0EDBE062C46F}" type="slidenum">
              <a:rPr lang="en-US" altLang="zh-TW" smtClean="0"/>
              <a:pPr/>
              <a:t>‹#›</a:t>
            </a:fld>
            <a:r>
              <a:rPr lang="en-US" altLang="zh-TW" dirty="0" smtClean="0"/>
              <a:t>~</a:t>
            </a:r>
            <a:endParaRPr lang="en-US" altLang="zh-TW" dirty="0"/>
          </a:p>
        </p:txBody>
      </p:sp>
      <p:sp>
        <p:nvSpPr>
          <p:cNvPr id="70762" name="Rectangle 1130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0763" name="Rectangle 113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0764" name="Rectangle 1132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70765" name="Rectangle 1133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TW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0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7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64" grpId="0" animBg="1" autoUpdateAnimBg="0"/>
      <p:bldP spid="70765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13FF3-4690-42C7-BF14-318EAA370AF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78625" y="685800"/>
            <a:ext cx="1989138" cy="5410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09625" y="685800"/>
            <a:ext cx="5816600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4398B-0763-4685-A458-CEBCE74B2EA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 smtClean="0"/>
              <a:t>~</a:t>
            </a:r>
            <a:fld id="{C76C6B17-5FE8-4FAF-968A-16CF4C29027E}" type="slidenum">
              <a:rPr lang="zh-TW" altLang="en-US" smtClean="0"/>
              <a:pPr/>
              <a:t>‹#›</a:t>
            </a:fld>
            <a:r>
              <a:rPr lang="en-US" altLang="zh-TW" dirty="0" smtClean="0"/>
              <a:t>~</a:t>
            </a:r>
            <a:endParaRPr lang="zh-TW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~</a:t>
            </a:r>
            <a:fld id="{8F3D83E7-5A32-4C24-89C6-BCF48B54B057}" type="slidenum">
              <a:rPr lang="en-US" altLang="zh-TW" smtClean="0"/>
              <a:pPr/>
              <a:t>‹#›</a:t>
            </a:fld>
            <a:r>
              <a:rPr lang="en-US" altLang="zh-TW" dirty="0" smtClean="0"/>
              <a:t>~</a:t>
            </a:r>
            <a:endParaRPr lang="en-US" altLang="zh-TW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EEA2C-AF14-4EB6-95A6-2B30748A8BA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09625" y="1447800"/>
            <a:ext cx="3902075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64100" y="1447800"/>
            <a:ext cx="3903663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32D2D-9F8F-44F6-8574-F88F4A1BA81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7CC39-BDB0-4B88-962F-97244107E8F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~</a:t>
            </a:r>
            <a:fld id="{FA66DBA2-2B1F-403F-A5A2-B8C66554B0C4}" type="slidenum">
              <a:rPr lang="en-US" altLang="zh-TW" smtClean="0"/>
              <a:pPr/>
              <a:t>‹#›</a:t>
            </a:fld>
            <a:r>
              <a:rPr lang="en-US" altLang="zh-TW" dirty="0" smtClean="0"/>
              <a:t>~</a:t>
            </a:r>
            <a:endParaRPr lang="en-US" altLang="zh-TW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42A79-68DE-4FB8-A819-17DA6E2A650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3B3DC-C4FD-4E65-B9E3-D895F9802BB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BF1C4-0FD7-4FF1-B5C5-87603230CA0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5" name="Group 3"/>
          <p:cNvGrpSpPr>
            <a:grpSpLocks/>
          </p:cNvGrpSpPr>
          <p:nvPr/>
        </p:nvGrpSpPr>
        <p:grpSpPr bwMode="auto">
          <a:xfrm>
            <a:off x="-254000" y="752475"/>
            <a:ext cx="647700" cy="3443288"/>
            <a:chOff x="0" y="43"/>
            <a:chExt cx="5760" cy="4229"/>
          </a:xfrm>
        </p:grpSpPr>
        <p:sp>
          <p:nvSpPr>
            <p:cNvPr id="69636" name="Line 4"/>
            <p:cNvSpPr>
              <a:spLocks noChangeShapeType="1"/>
            </p:cNvSpPr>
            <p:nvPr userDrawn="1"/>
          </p:nvSpPr>
          <p:spPr bwMode="auto">
            <a:xfrm>
              <a:off x="0" y="4203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37" name="Line 5"/>
            <p:cNvSpPr>
              <a:spLocks noChangeShapeType="1"/>
            </p:cNvSpPr>
            <p:nvPr userDrawn="1"/>
          </p:nvSpPr>
          <p:spPr bwMode="auto">
            <a:xfrm>
              <a:off x="0" y="4239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38" name="Line 6"/>
            <p:cNvSpPr>
              <a:spLocks noChangeShapeType="1"/>
            </p:cNvSpPr>
            <p:nvPr userDrawn="1"/>
          </p:nvSpPr>
          <p:spPr bwMode="auto">
            <a:xfrm>
              <a:off x="0" y="4272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39" name="Line 7"/>
            <p:cNvSpPr>
              <a:spLocks noChangeShapeType="1"/>
            </p:cNvSpPr>
            <p:nvPr userDrawn="1"/>
          </p:nvSpPr>
          <p:spPr bwMode="auto">
            <a:xfrm>
              <a:off x="0" y="4113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40" name="Line 8"/>
            <p:cNvSpPr>
              <a:spLocks noChangeShapeType="1"/>
            </p:cNvSpPr>
            <p:nvPr userDrawn="1"/>
          </p:nvSpPr>
          <p:spPr bwMode="auto">
            <a:xfrm>
              <a:off x="0" y="4065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41" name="Line 9"/>
            <p:cNvSpPr>
              <a:spLocks noChangeShapeType="1"/>
            </p:cNvSpPr>
            <p:nvPr userDrawn="1"/>
          </p:nvSpPr>
          <p:spPr bwMode="auto">
            <a:xfrm>
              <a:off x="0" y="4158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42" name="Line 10"/>
            <p:cNvSpPr>
              <a:spLocks noChangeShapeType="1"/>
            </p:cNvSpPr>
            <p:nvPr userDrawn="1"/>
          </p:nvSpPr>
          <p:spPr bwMode="auto">
            <a:xfrm>
              <a:off x="0" y="3666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43" name="Line 11"/>
            <p:cNvSpPr>
              <a:spLocks noChangeShapeType="1"/>
            </p:cNvSpPr>
            <p:nvPr userDrawn="1"/>
          </p:nvSpPr>
          <p:spPr bwMode="auto">
            <a:xfrm>
              <a:off x="0" y="3639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44" name="Line 12"/>
            <p:cNvSpPr>
              <a:spLocks noChangeShapeType="1"/>
            </p:cNvSpPr>
            <p:nvPr userDrawn="1"/>
          </p:nvSpPr>
          <p:spPr bwMode="auto">
            <a:xfrm>
              <a:off x="0" y="4020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45" name="Line 13"/>
            <p:cNvSpPr>
              <a:spLocks noChangeShapeType="1"/>
            </p:cNvSpPr>
            <p:nvPr userDrawn="1"/>
          </p:nvSpPr>
          <p:spPr bwMode="auto">
            <a:xfrm>
              <a:off x="0" y="3894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46" name="Line 14"/>
            <p:cNvSpPr>
              <a:spLocks noChangeShapeType="1"/>
            </p:cNvSpPr>
            <p:nvPr userDrawn="1"/>
          </p:nvSpPr>
          <p:spPr bwMode="auto">
            <a:xfrm>
              <a:off x="0" y="3813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47" name="Line 15"/>
            <p:cNvSpPr>
              <a:spLocks noChangeShapeType="1"/>
            </p:cNvSpPr>
            <p:nvPr userDrawn="1"/>
          </p:nvSpPr>
          <p:spPr bwMode="auto">
            <a:xfrm>
              <a:off x="0" y="3999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48" name="Line 16"/>
            <p:cNvSpPr>
              <a:spLocks noChangeShapeType="1"/>
            </p:cNvSpPr>
            <p:nvPr userDrawn="1"/>
          </p:nvSpPr>
          <p:spPr bwMode="auto">
            <a:xfrm>
              <a:off x="0" y="3687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49" name="Line 17"/>
            <p:cNvSpPr>
              <a:spLocks noChangeShapeType="1"/>
            </p:cNvSpPr>
            <p:nvPr userDrawn="1"/>
          </p:nvSpPr>
          <p:spPr bwMode="auto">
            <a:xfrm>
              <a:off x="0" y="3741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50" name="Line 18"/>
            <p:cNvSpPr>
              <a:spLocks noChangeShapeType="1"/>
            </p:cNvSpPr>
            <p:nvPr userDrawn="1"/>
          </p:nvSpPr>
          <p:spPr bwMode="auto">
            <a:xfrm>
              <a:off x="0" y="393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51" name="Line 19"/>
            <p:cNvSpPr>
              <a:spLocks noChangeShapeType="1"/>
            </p:cNvSpPr>
            <p:nvPr userDrawn="1"/>
          </p:nvSpPr>
          <p:spPr bwMode="auto">
            <a:xfrm>
              <a:off x="0" y="3918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52" name="Line 20"/>
            <p:cNvSpPr>
              <a:spLocks noChangeShapeType="1"/>
            </p:cNvSpPr>
            <p:nvPr userDrawn="1"/>
          </p:nvSpPr>
          <p:spPr bwMode="auto">
            <a:xfrm>
              <a:off x="0" y="3510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53" name="Line 21"/>
            <p:cNvSpPr>
              <a:spLocks noChangeShapeType="1"/>
            </p:cNvSpPr>
            <p:nvPr userDrawn="1"/>
          </p:nvSpPr>
          <p:spPr bwMode="auto">
            <a:xfrm>
              <a:off x="0" y="3546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54" name="Line 22"/>
            <p:cNvSpPr>
              <a:spLocks noChangeShapeType="1"/>
            </p:cNvSpPr>
            <p:nvPr userDrawn="1"/>
          </p:nvSpPr>
          <p:spPr bwMode="auto">
            <a:xfrm>
              <a:off x="0" y="357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55" name="Line 23"/>
            <p:cNvSpPr>
              <a:spLocks noChangeShapeType="1"/>
            </p:cNvSpPr>
            <p:nvPr userDrawn="1"/>
          </p:nvSpPr>
          <p:spPr bwMode="auto">
            <a:xfrm>
              <a:off x="0" y="3420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56" name="Line 24"/>
            <p:cNvSpPr>
              <a:spLocks noChangeShapeType="1"/>
            </p:cNvSpPr>
            <p:nvPr userDrawn="1"/>
          </p:nvSpPr>
          <p:spPr bwMode="auto">
            <a:xfrm>
              <a:off x="0" y="3372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57" name="Line 25"/>
            <p:cNvSpPr>
              <a:spLocks noChangeShapeType="1"/>
            </p:cNvSpPr>
            <p:nvPr userDrawn="1"/>
          </p:nvSpPr>
          <p:spPr bwMode="auto">
            <a:xfrm>
              <a:off x="0" y="3465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58" name="Line 26"/>
            <p:cNvSpPr>
              <a:spLocks noChangeShapeType="1"/>
            </p:cNvSpPr>
            <p:nvPr userDrawn="1"/>
          </p:nvSpPr>
          <p:spPr bwMode="auto">
            <a:xfrm>
              <a:off x="0" y="2973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59" name="Line 27"/>
            <p:cNvSpPr>
              <a:spLocks noChangeShapeType="1"/>
            </p:cNvSpPr>
            <p:nvPr userDrawn="1"/>
          </p:nvSpPr>
          <p:spPr bwMode="auto">
            <a:xfrm>
              <a:off x="0" y="2946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60" name="Line 28"/>
            <p:cNvSpPr>
              <a:spLocks noChangeShapeType="1"/>
            </p:cNvSpPr>
            <p:nvPr userDrawn="1"/>
          </p:nvSpPr>
          <p:spPr bwMode="auto">
            <a:xfrm>
              <a:off x="0" y="3327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61" name="Line 29"/>
            <p:cNvSpPr>
              <a:spLocks noChangeShapeType="1"/>
            </p:cNvSpPr>
            <p:nvPr userDrawn="1"/>
          </p:nvSpPr>
          <p:spPr bwMode="auto">
            <a:xfrm>
              <a:off x="0" y="3201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62" name="Line 30"/>
            <p:cNvSpPr>
              <a:spLocks noChangeShapeType="1"/>
            </p:cNvSpPr>
            <p:nvPr userDrawn="1"/>
          </p:nvSpPr>
          <p:spPr bwMode="auto">
            <a:xfrm>
              <a:off x="0" y="3120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63" name="Line 31"/>
            <p:cNvSpPr>
              <a:spLocks noChangeShapeType="1"/>
            </p:cNvSpPr>
            <p:nvPr userDrawn="1"/>
          </p:nvSpPr>
          <p:spPr bwMode="auto">
            <a:xfrm>
              <a:off x="0" y="3306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64" name="Line 32"/>
            <p:cNvSpPr>
              <a:spLocks noChangeShapeType="1"/>
            </p:cNvSpPr>
            <p:nvPr userDrawn="1"/>
          </p:nvSpPr>
          <p:spPr bwMode="auto">
            <a:xfrm>
              <a:off x="0" y="2994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65" name="Line 33"/>
            <p:cNvSpPr>
              <a:spLocks noChangeShapeType="1"/>
            </p:cNvSpPr>
            <p:nvPr userDrawn="1"/>
          </p:nvSpPr>
          <p:spPr bwMode="auto">
            <a:xfrm>
              <a:off x="0" y="3048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66" name="Line 34"/>
            <p:cNvSpPr>
              <a:spLocks noChangeShapeType="1"/>
            </p:cNvSpPr>
            <p:nvPr userDrawn="1"/>
          </p:nvSpPr>
          <p:spPr bwMode="auto">
            <a:xfrm>
              <a:off x="0" y="3246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67" name="Line 35"/>
            <p:cNvSpPr>
              <a:spLocks noChangeShapeType="1"/>
            </p:cNvSpPr>
            <p:nvPr userDrawn="1"/>
          </p:nvSpPr>
          <p:spPr bwMode="auto">
            <a:xfrm>
              <a:off x="0" y="3225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68" name="Line 36"/>
            <p:cNvSpPr>
              <a:spLocks noChangeShapeType="1"/>
            </p:cNvSpPr>
            <p:nvPr userDrawn="1"/>
          </p:nvSpPr>
          <p:spPr bwMode="auto">
            <a:xfrm>
              <a:off x="0" y="2831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69" name="Line 37"/>
            <p:cNvSpPr>
              <a:spLocks noChangeShapeType="1"/>
            </p:cNvSpPr>
            <p:nvPr userDrawn="1"/>
          </p:nvSpPr>
          <p:spPr bwMode="auto">
            <a:xfrm>
              <a:off x="0" y="2750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70" name="Line 38"/>
            <p:cNvSpPr>
              <a:spLocks noChangeShapeType="1"/>
            </p:cNvSpPr>
            <p:nvPr userDrawn="1"/>
          </p:nvSpPr>
          <p:spPr bwMode="auto">
            <a:xfrm>
              <a:off x="0" y="2678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71" name="Line 39"/>
            <p:cNvSpPr>
              <a:spLocks noChangeShapeType="1"/>
            </p:cNvSpPr>
            <p:nvPr userDrawn="1"/>
          </p:nvSpPr>
          <p:spPr bwMode="auto">
            <a:xfrm>
              <a:off x="0" y="2876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72" name="Line 40"/>
            <p:cNvSpPr>
              <a:spLocks noChangeShapeType="1"/>
            </p:cNvSpPr>
            <p:nvPr userDrawn="1"/>
          </p:nvSpPr>
          <p:spPr bwMode="auto">
            <a:xfrm>
              <a:off x="0" y="2855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73" name="Line 41"/>
            <p:cNvSpPr>
              <a:spLocks noChangeShapeType="1"/>
            </p:cNvSpPr>
            <p:nvPr userDrawn="1"/>
          </p:nvSpPr>
          <p:spPr bwMode="auto">
            <a:xfrm>
              <a:off x="0" y="2554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74" name="Line 42"/>
            <p:cNvSpPr>
              <a:spLocks noChangeShapeType="1"/>
            </p:cNvSpPr>
            <p:nvPr userDrawn="1"/>
          </p:nvSpPr>
          <p:spPr bwMode="auto">
            <a:xfrm>
              <a:off x="0" y="2590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75" name="Line 43"/>
            <p:cNvSpPr>
              <a:spLocks noChangeShapeType="1"/>
            </p:cNvSpPr>
            <p:nvPr userDrawn="1"/>
          </p:nvSpPr>
          <p:spPr bwMode="auto">
            <a:xfrm>
              <a:off x="0" y="2623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76" name="Line 44"/>
            <p:cNvSpPr>
              <a:spLocks noChangeShapeType="1"/>
            </p:cNvSpPr>
            <p:nvPr userDrawn="1"/>
          </p:nvSpPr>
          <p:spPr bwMode="auto">
            <a:xfrm>
              <a:off x="0" y="2464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77" name="Line 45"/>
            <p:cNvSpPr>
              <a:spLocks noChangeShapeType="1"/>
            </p:cNvSpPr>
            <p:nvPr userDrawn="1"/>
          </p:nvSpPr>
          <p:spPr bwMode="auto">
            <a:xfrm>
              <a:off x="0" y="2416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78" name="Line 46"/>
            <p:cNvSpPr>
              <a:spLocks noChangeShapeType="1"/>
            </p:cNvSpPr>
            <p:nvPr userDrawn="1"/>
          </p:nvSpPr>
          <p:spPr bwMode="auto">
            <a:xfrm>
              <a:off x="0" y="250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79" name="Line 47"/>
            <p:cNvSpPr>
              <a:spLocks noChangeShapeType="1"/>
            </p:cNvSpPr>
            <p:nvPr userDrawn="1"/>
          </p:nvSpPr>
          <p:spPr bwMode="auto">
            <a:xfrm>
              <a:off x="0" y="2371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80" name="Line 48"/>
            <p:cNvSpPr>
              <a:spLocks noChangeShapeType="1"/>
            </p:cNvSpPr>
            <p:nvPr userDrawn="1"/>
          </p:nvSpPr>
          <p:spPr bwMode="auto">
            <a:xfrm>
              <a:off x="0" y="2245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81" name="Line 49"/>
            <p:cNvSpPr>
              <a:spLocks noChangeShapeType="1"/>
            </p:cNvSpPr>
            <p:nvPr userDrawn="1"/>
          </p:nvSpPr>
          <p:spPr bwMode="auto">
            <a:xfrm>
              <a:off x="0" y="2350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82" name="Line 50"/>
            <p:cNvSpPr>
              <a:spLocks noChangeShapeType="1"/>
            </p:cNvSpPr>
            <p:nvPr userDrawn="1"/>
          </p:nvSpPr>
          <p:spPr bwMode="auto">
            <a:xfrm>
              <a:off x="0" y="2290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83" name="Line 51"/>
            <p:cNvSpPr>
              <a:spLocks noChangeShapeType="1"/>
            </p:cNvSpPr>
            <p:nvPr userDrawn="1"/>
          </p:nvSpPr>
          <p:spPr bwMode="auto">
            <a:xfrm>
              <a:off x="0" y="2269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84" name="Line 52"/>
            <p:cNvSpPr>
              <a:spLocks noChangeShapeType="1"/>
            </p:cNvSpPr>
            <p:nvPr userDrawn="1"/>
          </p:nvSpPr>
          <p:spPr bwMode="auto">
            <a:xfrm>
              <a:off x="0" y="2130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85" name="Line 53"/>
            <p:cNvSpPr>
              <a:spLocks noChangeShapeType="1"/>
            </p:cNvSpPr>
            <p:nvPr userDrawn="1"/>
          </p:nvSpPr>
          <p:spPr bwMode="auto">
            <a:xfrm>
              <a:off x="0" y="2166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86" name="Line 54"/>
            <p:cNvSpPr>
              <a:spLocks noChangeShapeType="1"/>
            </p:cNvSpPr>
            <p:nvPr userDrawn="1"/>
          </p:nvSpPr>
          <p:spPr bwMode="auto">
            <a:xfrm>
              <a:off x="0" y="219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87" name="Line 55"/>
            <p:cNvSpPr>
              <a:spLocks noChangeShapeType="1"/>
            </p:cNvSpPr>
            <p:nvPr userDrawn="1"/>
          </p:nvSpPr>
          <p:spPr bwMode="auto">
            <a:xfrm>
              <a:off x="0" y="2040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88" name="Line 56"/>
            <p:cNvSpPr>
              <a:spLocks noChangeShapeType="1"/>
            </p:cNvSpPr>
            <p:nvPr userDrawn="1"/>
          </p:nvSpPr>
          <p:spPr bwMode="auto">
            <a:xfrm>
              <a:off x="0" y="1992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89" name="Line 57"/>
            <p:cNvSpPr>
              <a:spLocks noChangeShapeType="1"/>
            </p:cNvSpPr>
            <p:nvPr userDrawn="1"/>
          </p:nvSpPr>
          <p:spPr bwMode="auto">
            <a:xfrm>
              <a:off x="0" y="2085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90" name="Line 58"/>
            <p:cNvSpPr>
              <a:spLocks noChangeShapeType="1"/>
            </p:cNvSpPr>
            <p:nvPr userDrawn="1"/>
          </p:nvSpPr>
          <p:spPr bwMode="auto">
            <a:xfrm>
              <a:off x="0" y="1593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91" name="Line 59"/>
            <p:cNvSpPr>
              <a:spLocks noChangeShapeType="1"/>
            </p:cNvSpPr>
            <p:nvPr userDrawn="1"/>
          </p:nvSpPr>
          <p:spPr bwMode="auto">
            <a:xfrm>
              <a:off x="0" y="1566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92" name="Line 60"/>
            <p:cNvSpPr>
              <a:spLocks noChangeShapeType="1"/>
            </p:cNvSpPr>
            <p:nvPr userDrawn="1"/>
          </p:nvSpPr>
          <p:spPr bwMode="auto">
            <a:xfrm>
              <a:off x="0" y="1947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93" name="Line 61"/>
            <p:cNvSpPr>
              <a:spLocks noChangeShapeType="1"/>
            </p:cNvSpPr>
            <p:nvPr userDrawn="1"/>
          </p:nvSpPr>
          <p:spPr bwMode="auto">
            <a:xfrm>
              <a:off x="0" y="1821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94" name="Line 62"/>
            <p:cNvSpPr>
              <a:spLocks noChangeShapeType="1"/>
            </p:cNvSpPr>
            <p:nvPr userDrawn="1"/>
          </p:nvSpPr>
          <p:spPr bwMode="auto">
            <a:xfrm>
              <a:off x="0" y="1740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95" name="Line 63"/>
            <p:cNvSpPr>
              <a:spLocks noChangeShapeType="1"/>
            </p:cNvSpPr>
            <p:nvPr userDrawn="1"/>
          </p:nvSpPr>
          <p:spPr bwMode="auto">
            <a:xfrm>
              <a:off x="0" y="1926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96" name="Line 64"/>
            <p:cNvSpPr>
              <a:spLocks noChangeShapeType="1"/>
            </p:cNvSpPr>
            <p:nvPr userDrawn="1"/>
          </p:nvSpPr>
          <p:spPr bwMode="auto">
            <a:xfrm>
              <a:off x="0" y="1614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97" name="Line 65"/>
            <p:cNvSpPr>
              <a:spLocks noChangeShapeType="1"/>
            </p:cNvSpPr>
            <p:nvPr userDrawn="1"/>
          </p:nvSpPr>
          <p:spPr bwMode="auto">
            <a:xfrm>
              <a:off x="0" y="1668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98" name="Line 66"/>
            <p:cNvSpPr>
              <a:spLocks noChangeShapeType="1"/>
            </p:cNvSpPr>
            <p:nvPr userDrawn="1"/>
          </p:nvSpPr>
          <p:spPr bwMode="auto">
            <a:xfrm>
              <a:off x="0" y="1866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99" name="Line 67"/>
            <p:cNvSpPr>
              <a:spLocks noChangeShapeType="1"/>
            </p:cNvSpPr>
            <p:nvPr userDrawn="1"/>
          </p:nvSpPr>
          <p:spPr bwMode="auto">
            <a:xfrm>
              <a:off x="0" y="1845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00" name="Line 68"/>
            <p:cNvSpPr>
              <a:spLocks noChangeShapeType="1"/>
            </p:cNvSpPr>
            <p:nvPr userDrawn="1"/>
          </p:nvSpPr>
          <p:spPr bwMode="auto">
            <a:xfrm>
              <a:off x="0" y="1437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01" name="Line 69"/>
            <p:cNvSpPr>
              <a:spLocks noChangeShapeType="1"/>
            </p:cNvSpPr>
            <p:nvPr userDrawn="1"/>
          </p:nvSpPr>
          <p:spPr bwMode="auto">
            <a:xfrm>
              <a:off x="0" y="1473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02" name="Line 70"/>
            <p:cNvSpPr>
              <a:spLocks noChangeShapeType="1"/>
            </p:cNvSpPr>
            <p:nvPr userDrawn="1"/>
          </p:nvSpPr>
          <p:spPr bwMode="auto">
            <a:xfrm>
              <a:off x="0" y="1506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03" name="Line 71"/>
            <p:cNvSpPr>
              <a:spLocks noChangeShapeType="1"/>
            </p:cNvSpPr>
            <p:nvPr userDrawn="1"/>
          </p:nvSpPr>
          <p:spPr bwMode="auto">
            <a:xfrm>
              <a:off x="0" y="1347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04" name="Line 72"/>
            <p:cNvSpPr>
              <a:spLocks noChangeShapeType="1"/>
            </p:cNvSpPr>
            <p:nvPr userDrawn="1"/>
          </p:nvSpPr>
          <p:spPr bwMode="auto">
            <a:xfrm>
              <a:off x="0" y="1392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05" name="Line 73"/>
            <p:cNvSpPr>
              <a:spLocks noChangeShapeType="1"/>
            </p:cNvSpPr>
            <p:nvPr userDrawn="1"/>
          </p:nvSpPr>
          <p:spPr bwMode="auto">
            <a:xfrm>
              <a:off x="0" y="1016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06" name="Line 74"/>
            <p:cNvSpPr>
              <a:spLocks noChangeShapeType="1"/>
            </p:cNvSpPr>
            <p:nvPr userDrawn="1"/>
          </p:nvSpPr>
          <p:spPr bwMode="auto">
            <a:xfrm>
              <a:off x="0" y="989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07" name="Line 75"/>
            <p:cNvSpPr>
              <a:spLocks noChangeShapeType="1"/>
            </p:cNvSpPr>
            <p:nvPr userDrawn="1"/>
          </p:nvSpPr>
          <p:spPr bwMode="auto">
            <a:xfrm>
              <a:off x="0" y="1244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08" name="Line 76"/>
            <p:cNvSpPr>
              <a:spLocks noChangeShapeType="1"/>
            </p:cNvSpPr>
            <p:nvPr userDrawn="1"/>
          </p:nvSpPr>
          <p:spPr bwMode="auto">
            <a:xfrm>
              <a:off x="0" y="1163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09" name="Line 77"/>
            <p:cNvSpPr>
              <a:spLocks noChangeShapeType="1"/>
            </p:cNvSpPr>
            <p:nvPr userDrawn="1"/>
          </p:nvSpPr>
          <p:spPr bwMode="auto">
            <a:xfrm>
              <a:off x="0" y="1037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10" name="Line 78"/>
            <p:cNvSpPr>
              <a:spLocks noChangeShapeType="1"/>
            </p:cNvSpPr>
            <p:nvPr userDrawn="1"/>
          </p:nvSpPr>
          <p:spPr bwMode="auto">
            <a:xfrm>
              <a:off x="0" y="1091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11" name="Line 79"/>
            <p:cNvSpPr>
              <a:spLocks noChangeShapeType="1"/>
            </p:cNvSpPr>
            <p:nvPr userDrawn="1"/>
          </p:nvSpPr>
          <p:spPr bwMode="auto">
            <a:xfrm>
              <a:off x="0" y="128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12" name="Line 80"/>
            <p:cNvSpPr>
              <a:spLocks noChangeShapeType="1"/>
            </p:cNvSpPr>
            <p:nvPr userDrawn="1"/>
          </p:nvSpPr>
          <p:spPr bwMode="auto">
            <a:xfrm>
              <a:off x="0" y="1268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13" name="Line 81"/>
            <p:cNvSpPr>
              <a:spLocks noChangeShapeType="1"/>
            </p:cNvSpPr>
            <p:nvPr userDrawn="1"/>
          </p:nvSpPr>
          <p:spPr bwMode="auto">
            <a:xfrm>
              <a:off x="0" y="860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14" name="Line 82"/>
            <p:cNvSpPr>
              <a:spLocks noChangeShapeType="1"/>
            </p:cNvSpPr>
            <p:nvPr userDrawn="1"/>
          </p:nvSpPr>
          <p:spPr bwMode="auto">
            <a:xfrm>
              <a:off x="0" y="896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15" name="Line 83"/>
            <p:cNvSpPr>
              <a:spLocks noChangeShapeType="1"/>
            </p:cNvSpPr>
            <p:nvPr userDrawn="1"/>
          </p:nvSpPr>
          <p:spPr bwMode="auto">
            <a:xfrm>
              <a:off x="0" y="92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16" name="Line 84"/>
            <p:cNvSpPr>
              <a:spLocks noChangeShapeType="1"/>
            </p:cNvSpPr>
            <p:nvPr userDrawn="1"/>
          </p:nvSpPr>
          <p:spPr bwMode="auto">
            <a:xfrm>
              <a:off x="0" y="770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17" name="Line 85"/>
            <p:cNvSpPr>
              <a:spLocks noChangeShapeType="1"/>
            </p:cNvSpPr>
            <p:nvPr userDrawn="1"/>
          </p:nvSpPr>
          <p:spPr bwMode="auto">
            <a:xfrm>
              <a:off x="0" y="815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18" name="Line 86"/>
            <p:cNvSpPr>
              <a:spLocks noChangeShapeType="1"/>
            </p:cNvSpPr>
            <p:nvPr userDrawn="1"/>
          </p:nvSpPr>
          <p:spPr bwMode="auto">
            <a:xfrm>
              <a:off x="0" y="718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19" name="Line 87"/>
            <p:cNvSpPr>
              <a:spLocks noChangeShapeType="1"/>
            </p:cNvSpPr>
            <p:nvPr userDrawn="1"/>
          </p:nvSpPr>
          <p:spPr bwMode="auto">
            <a:xfrm>
              <a:off x="0" y="646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20" name="Line 88"/>
            <p:cNvSpPr>
              <a:spLocks noChangeShapeType="1"/>
            </p:cNvSpPr>
            <p:nvPr userDrawn="1"/>
          </p:nvSpPr>
          <p:spPr bwMode="auto">
            <a:xfrm>
              <a:off x="0" y="522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21" name="Line 89"/>
            <p:cNvSpPr>
              <a:spLocks noChangeShapeType="1"/>
            </p:cNvSpPr>
            <p:nvPr userDrawn="1"/>
          </p:nvSpPr>
          <p:spPr bwMode="auto">
            <a:xfrm>
              <a:off x="0" y="558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22" name="Line 90"/>
            <p:cNvSpPr>
              <a:spLocks noChangeShapeType="1"/>
            </p:cNvSpPr>
            <p:nvPr userDrawn="1"/>
          </p:nvSpPr>
          <p:spPr bwMode="auto">
            <a:xfrm>
              <a:off x="0" y="591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23" name="Line 91"/>
            <p:cNvSpPr>
              <a:spLocks noChangeShapeType="1"/>
            </p:cNvSpPr>
            <p:nvPr userDrawn="1"/>
          </p:nvSpPr>
          <p:spPr bwMode="auto">
            <a:xfrm>
              <a:off x="0" y="432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24" name="Line 92"/>
            <p:cNvSpPr>
              <a:spLocks noChangeShapeType="1"/>
            </p:cNvSpPr>
            <p:nvPr userDrawn="1"/>
          </p:nvSpPr>
          <p:spPr bwMode="auto">
            <a:xfrm>
              <a:off x="0" y="384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25" name="Line 93"/>
            <p:cNvSpPr>
              <a:spLocks noChangeShapeType="1"/>
            </p:cNvSpPr>
            <p:nvPr userDrawn="1"/>
          </p:nvSpPr>
          <p:spPr bwMode="auto">
            <a:xfrm>
              <a:off x="0" y="477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26" name="Line 94"/>
            <p:cNvSpPr>
              <a:spLocks noChangeShapeType="1"/>
            </p:cNvSpPr>
            <p:nvPr userDrawn="1"/>
          </p:nvSpPr>
          <p:spPr bwMode="auto">
            <a:xfrm>
              <a:off x="0" y="33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27" name="Line 95"/>
            <p:cNvSpPr>
              <a:spLocks noChangeShapeType="1"/>
            </p:cNvSpPr>
            <p:nvPr userDrawn="1"/>
          </p:nvSpPr>
          <p:spPr bwMode="auto">
            <a:xfrm>
              <a:off x="0" y="318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28" name="Line 96"/>
            <p:cNvSpPr>
              <a:spLocks noChangeShapeType="1"/>
            </p:cNvSpPr>
            <p:nvPr userDrawn="1"/>
          </p:nvSpPr>
          <p:spPr bwMode="auto">
            <a:xfrm>
              <a:off x="0" y="258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29" name="Line 97"/>
            <p:cNvSpPr>
              <a:spLocks noChangeShapeType="1"/>
            </p:cNvSpPr>
            <p:nvPr userDrawn="1"/>
          </p:nvSpPr>
          <p:spPr bwMode="auto">
            <a:xfrm>
              <a:off x="0" y="70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30" name="Line 98"/>
            <p:cNvSpPr>
              <a:spLocks noChangeShapeType="1"/>
            </p:cNvSpPr>
            <p:nvPr userDrawn="1"/>
          </p:nvSpPr>
          <p:spPr bwMode="auto">
            <a:xfrm>
              <a:off x="0" y="43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31" name="Line 99"/>
            <p:cNvSpPr>
              <a:spLocks noChangeShapeType="1"/>
            </p:cNvSpPr>
            <p:nvPr userDrawn="1"/>
          </p:nvSpPr>
          <p:spPr bwMode="auto">
            <a:xfrm>
              <a:off x="0" y="91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32" name="Line 100"/>
            <p:cNvSpPr>
              <a:spLocks noChangeShapeType="1"/>
            </p:cNvSpPr>
            <p:nvPr userDrawn="1"/>
          </p:nvSpPr>
          <p:spPr bwMode="auto">
            <a:xfrm>
              <a:off x="0" y="145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33" name="Line 101"/>
            <p:cNvSpPr>
              <a:spLocks noChangeShapeType="1"/>
            </p:cNvSpPr>
            <p:nvPr userDrawn="1"/>
          </p:nvSpPr>
          <p:spPr bwMode="auto">
            <a:xfrm>
              <a:off x="0" y="202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9734" name="Group 102"/>
          <p:cNvGrpSpPr>
            <a:grpSpLocks/>
          </p:cNvGrpSpPr>
          <p:nvPr/>
        </p:nvGrpSpPr>
        <p:grpSpPr bwMode="auto">
          <a:xfrm>
            <a:off x="381000" y="457200"/>
            <a:ext cx="8280400" cy="914400"/>
            <a:chOff x="400" y="205"/>
            <a:chExt cx="5216" cy="1123"/>
          </a:xfrm>
        </p:grpSpPr>
        <p:sp>
          <p:nvSpPr>
            <p:cNvPr id="69735" name="Rectangle 103"/>
            <p:cNvSpPr>
              <a:spLocks noChangeArrowheads="1"/>
            </p:cNvSpPr>
            <p:nvPr userDrawn="1"/>
          </p:nvSpPr>
          <p:spPr bwMode="auto">
            <a:xfrm>
              <a:off x="557" y="205"/>
              <a:ext cx="313" cy="91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36" name="Rectangle 104"/>
            <p:cNvSpPr>
              <a:spLocks noChangeArrowheads="1"/>
            </p:cNvSpPr>
            <p:nvPr userDrawn="1"/>
          </p:nvSpPr>
          <p:spPr bwMode="auto">
            <a:xfrm>
              <a:off x="400" y="288"/>
              <a:ext cx="3567" cy="4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37" name="Rectangle 105"/>
            <p:cNvSpPr>
              <a:spLocks noChangeArrowheads="1"/>
            </p:cNvSpPr>
            <p:nvPr userDrawn="1"/>
          </p:nvSpPr>
          <p:spPr bwMode="auto">
            <a:xfrm>
              <a:off x="4599" y="1115"/>
              <a:ext cx="929" cy="21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738" name="Rectangle 106"/>
            <p:cNvSpPr>
              <a:spLocks noChangeArrowheads="1"/>
            </p:cNvSpPr>
            <p:nvPr userDrawn="1"/>
          </p:nvSpPr>
          <p:spPr bwMode="auto">
            <a:xfrm>
              <a:off x="2049" y="1211"/>
              <a:ext cx="3567" cy="4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69739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1447800"/>
            <a:ext cx="7958138" cy="4648200"/>
          </a:xfrm>
          <a:prstGeom prst="rect">
            <a:avLst/>
          </a:prstGeom>
          <a:gradFill>
            <a:gsLst>
              <a:gs pos="16000">
                <a:srgbClr val="E7E7BC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69740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folHlink"/>
                </a:solidFill>
              </a:defRPr>
            </a:lvl1pPr>
          </a:lstStyle>
          <a:p>
            <a:endParaRPr lang="zh-TW" altLang="zh-TW"/>
          </a:p>
        </p:txBody>
      </p:sp>
      <p:sp>
        <p:nvSpPr>
          <p:cNvPr id="69741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folHlink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9742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folHlink"/>
                </a:solidFill>
              </a:defRPr>
            </a:lvl1pPr>
          </a:lstStyle>
          <a:p>
            <a:r>
              <a:rPr lang="en-US" altLang="zh-TW" dirty="0" smtClean="0"/>
              <a:t>~</a:t>
            </a:r>
            <a:fld id="{022668D0-7C4D-4925-9BED-381C5DA707A8}" type="slidenum">
              <a:rPr lang="en-US" altLang="zh-TW" smtClean="0"/>
              <a:pPr/>
              <a:t>‹#›</a:t>
            </a:fld>
            <a:r>
              <a:rPr lang="en-US" altLang="zh-TW" dirty="0" smtClean="0"/>
              <a:t>~</a:t>
            </a:r>
            <a:endParaRPr lang="en-US" altLang="zh-TW" dirty="0"/>
          </a:p>
        </p:txBody>
      </p:sp>
      <p:sp>
        <p:nvSpPr>
          <p:cNvPr id="69743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685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9744" name="Text Box 112"/>
          <p:cNvSpPr txBox="1">
            <a:spLocks noChangeArrowheads="1"/>
          </p:cNvSpPr>
          <p:nvPr userDrawn="1"/>
        </p:nvSpPr>
        <p:spPr bwMode="auto">
          <a:xfrm>
            <a:off x="7527925" y="1001713"/>
            <a:ext cx="1606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400" b="1">
                <a:solidFill>
                  <a:srgbClr val="CC0000"/>
                </a:solidFill>
                <a:latin typeface="標楷體" pitchFamily="65" charset="-120"/>
                <a:ea typeface="標楷體" pitchFamily="65" charset="-120"/>
              </a:rPr>
              <a:t>Word</a:t>
            </a:r>
            <a:r>
              <a:rPr lang="zh-TW" altLang="en-US" sz="1400" b="1">
                <a:solidFill>
                  <a:srgbClr val="CC0000"/>
                </a:solidFill>
                <a:latin typeface="標楷體" pitchFamily="65" charset="-120"/>
                <a:ea typeface="標楷體" pitchFamily="65" charset="-120"/>
              </a:rPr>
              <a:t>文書編輯軟體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hdr="0"/>
  <p:txStyles>
    <p:titleStyle>
      <a:lvl1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rgbClr val="0066FF"/>
          </a:solidFill>
          <a:latin typeface="+mj-lt"/>
          <a:ea typeface="+mj-ea"/>
          <a:cs typeface="+mj-cs"/>
        </a:defRPr>
      </a:lvl1pPr>
      <a:lvl2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rgbClr val="0066FF"/>
          </a:solidFill>
          <a:latin typeface="Times New Roman" charset="0"/>
          <a:ea typeface="標楷體" pitchFamily="65" charset="-120"/>
        </a:defRPr>
      </a:lvl2pPr>
      <a:lvl3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rgbClr val="0066FF"/>
          </a:solidFill>
          <a:latin typeface="Times New Roman" charset="0"/>
          <a:ea typeface="標楷體" pitchFamily="65" charset="-120"/>
        </a:defRPr>
      </a:lvl3pPr>
      <a:lvl4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rgbClr val="0066FF"/>
          </a:solidFill>
          <a:latin typeface="Times New Roman" charset="0"/>
          <a:ea typeface="標楷體" pitchFamily="65" charset="-120"/>
        </a:defRPr>
      </a:lvl4pPr>
      <a:lvl5pPr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rgbClr val="0066FF"/>
          </a:solidFill>
          <a:latin typeface="Times New Roman" charset="0"/>
          <a:ea typeface="標楷體" pitchFamily="65" charset="-12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rgbClr val="0066FF"/>
          </a:solidFill>
          <a:latin typeface="Times New Roman" charset="0"/>
          <a:ea typeface="標楷體" pitchFamily="65" charset="-12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rgbClr val="0066FF"/>
          </a:solidFill>
          <a:latin typeface="Times New Roman" charset="0"/>
          <a:ea typeface="標楷體" pitchFamily="65" charset="-12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rgbClr val="0066FF"/>
          </a:solidFill>
          <a:latin typeface="Times New Roman" charset="0"/>
          <a:ea typeface="標楷體" pitchFamily="65" charset="-12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rgbClr val="0066FF"/>
          </a:solidFill>
          <a:latin typeface="Times New Roman" charset="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kumimoji="1" sz="2800" b="1">
          <a:solidFill>
            <a:srgbClr val="CC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400" b="1">
          <a:solidFill>
            <a:srgbClr val="009900"/>
          </a:solidFill>
          <a:latin typeface="+mn-lt"/>
          <a:ea typeface="+mn-ea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kumimoji="1" sz="2000">
          <a:solidFill>
            <a:schemeClr val="tx1"/>
          </a:solidFill>
          <a:latin typeface="+mn-lt"/>
          <a:ea typeface="新細明體" charset="-120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新細明體" charset="-120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新細明體" charset="-120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新細明體" charset="-120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新細明體" charset="-120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新細明體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3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16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143000"/>
            <a:ext cx="7380288" cy="762000"/>
          </a:xfrm>
        </p:spPr>
        <p:txBody>
          <a:bodyPr/>
          <a:lstStyle/>
          <a:p>
            <a:r>
              <a:rPr lang="en-US" altLang="zh-TW" sz="4400" dirty="0">
                <a:latin typeface="標楷體" pitchFamily="65" charset="-120"/>
              </a:rPr>
              <a:t>Word </a:t>
            </a:r>
            <a:r>
              <a:rPr lang="zh-TW" altLang="en-US" sz="4400" dirty="0" smtClean="0">
                <a:latin typeface="標楷體" pitchFamily="65" charset="-120"/>
              </a:rPr>
              <a:t>講義總整理</a:t>
            </a:r>
            <a:endParaRPr lang="zh-TW" altLang="en-US" sz="4400" dirty="0">
              <a:latin typeface="標楷體" pitchFamily="65" charset="-12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728" y="2921000"/>
            <a:ext cx="6429420" cy="2365388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altLang="zh-TW" sz="3200" dirty="0" smtClean="0">
                <a:latin typeface="+mn-ea"/>
              </a:rPr>
              <a:t> </a:t>
            </a:r>
            <a:r>
              <a:rPr lang="en-US" altLang="zh-TW" sz="3200" kern="100" dirty="0" smtClean="0">
                <a:latin typeface="+mn-ea"/>
              </a:rPr>
              <a:t>2007 Word </a:t>
            </a:r>
            <a:r>
              <a:rPr lang="zh-TW" altLang="en-US" sz="3200" kern="100" dirty="0" smtClean="0">
                <a:latin typeface="+mn-ea"/>
              </a:rPr>
              <a:t>徹底活用 </a:t>
            </a:r>
            <a:endParaRPr lang="en-US" altLang="zh-TW" sz="3200" kern="100" dirty="0" smtClean="0">
              <a:latin typeface="+mn-ea"/>
            </a:endParaRPr>
          </a:p>
          <a:p>
            <a:pPr lvl="1"/>
            <a:r>
              <a:rPr lang="zh-TW" altLang="en-US" kern="100" dirty="0" smtClean="0">
                <a:latin typeface="標楷體"/>
              </a:rPr>
              <a:t>基峯 文淵工作室編著</a:t>
            </a:r>
            <a:endParaRPr lang="en-US" altLang="zh-TW" kern="100" dirty="0" smtClean="0">
              <a:latin typeface="標楷體"/>
            </a:endParaRPr>
          </a:p>
          <a:p>
            <a:pPr algn="l">
              <a:buFont typeface="Arial" pitchFamily="34" charset="0"/>
              <a:buChar char="•"/>
            </a:pPr>
            <a:r>
              <a:rPr lang="zh-TW" altLang="en-US" sz="3200" kern="100" dirty="0" smtClean="0">
                <a:latin typeface="+mn-ea"/>
              </a:rPr>
              <a:t> </a:t>
            </a:r>
            <a:r>
              <a:rPr lang="en-US" altLang="zh-TW" sz="3200" kern="100" dirty="0" smtClean="0">
                <a:latin typeface="+mn-ea"/>
              </a:rPr>
              <a:t>2007 Word </a:t>
            </a:r>
            <a:r>
              <a:rPr lang="zh-TW" altLang="en-US" sz="3200" kern="100" dirty="0" smtClean="0">
                <a:latin typeface="+mn-ea"/>
              </a:rPr>
              <a:t>使用手冊</a:t>
            </a:r>
            <a:endParaRPr lang="en-US" altLang="zh-TW" sz="3200" kern="100" dirty="0" smtClean="0">
              <a:latin typeface="+mn-ea"/>
            </a:endParaRPr>
          </a:p>
          <a:p>
            <a:pPr lvl="1"/>
            <a:r>
              <a:rPr lang="zh-TW" altLang="en-US" kern="100" dirty="0" smtClean="0">
                <a:latin typeface="標楷體"/>
              </a:rPr>
              <a:t>旗標 施威銘研究室編著</a:t>
            </a:r>
            <a:endParaRPr lang="en-US" altLang="zh-TW" kern="100" dirty="0" smtClean="0">
              <a:latin typeface="標楷體"/>
            </a:endParaRPr>
          </a:p>
          <a:p>
            <a:pPr lvl="1"/>
            <a:endParaRPr lang="en-US" altLang="zh-TW" kern="100" dirty="0" smtClean="0">
              <a:latin typeface="標楷體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2A79-68DE-4FB8-A819-17DA6E2A6505}" type="slidenum">
              <a:rPr lang="en-US" altLang="zh-TW" smtClean="0"/>
              <a:pPr/>
              <a:t>10</a:t>
            </a:fld>
            <a:endParaRPr lang="en-US" altLang="zh-TW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3916" t="23632" r="48730" b="8008"/>
          <a:stretch>
            <a:fillRect/>
          </a:stretch>
        </p:blipFill>
        <p:spPr bwMode="auto">
          <a:xfrm>
            <a:off x="2750331" y="1500174"/>
            <a:ext cx="364333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文字方塊 5"/>
          <p:cNvSpPr txBox="1"/>
          <p:nvPr/>
        </p:nvSpPr>
        <p:spPr>
          <a:xfrm>
            <a:off x="2893206" y="571480"/>
            <a:ext cx="3679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</a:rPr>
              <a:t>成果欣賞</a:t>
            </a:r>
            <a:endParaRPr lang="zh-TW" altLang="en-US" sz="4000" b="1" dirty="0">
              <a:solidFill>
                <a:srgbClr val="0099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kern="100" baseline="0" dirty="0" smtClean="0">
                <a:solidFill>
                  <a:srgbClr val="009900"/>
                </a:solidFill>
                <a:latin typeface="Times New Roman"/>
                <a:ea typeface="標楷體"/>
              </a:rPr>
              <a:t>表格技巧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SzTx/>
              <a:buFont typeface="Wingdings" pitchFamily="2" charset="2"/>
              <a:buChar char="w"/>
            </a:pPr>
            <a:r>
              <a:rPr lang="zh-TW" altLang="en-US" dirty="0" smtClean="0">
                <a:solidFill>
                  <a:srgbClr val="CC0000"/>
                </a:solidFill>
                <a:cs typeface="+mn-cs"/>
                <a:sym typeface="Wingdings" pitchFamily="2" charset="2"/>
              </a:rPr>
              <a:t>水平線</a:t>
            </a:r>
            <a:r>
              <a:rPr lang="en-US" altLang="zh-TW" dirty="0" smtClean="0">
                <a:solidFill>
                  <a:srgbClr val="CC0000"/>
                </a:solidFill>
                <a:cs typeface="+mn-cs"/>
                <a:sym typeface="Wingdings" pitchFamily="2" charset="2"/>
              </a:rPr>
              <a:t>—</a:t>
            </a:r>
            <a:r>
              <a:rPr lang="zh-TW" altLang="en-US" dirty="0" smtClean="0">
                <a:solidFill>
                  <a:srgbClr val="CC0000"/>
                </a:solidFill>
                <a:cs typeface="+mn-cs"/>
                <a:sym typeface="Wingdings" pitchFamily="2" charset="2"/>
              </a:rPr>
              <a:t>區隔不同資料</a:t>
            </a:r>
            <a:endParaRPr lang="en-US" altLang="zh-TW" dirty="0" smtClean="0">
              <a:solidFill>
                <a:srgbClr val="CC0000"/>
              </a:solidFill>
              <a:cs typeface="+mn-cs"/>
              <a:sym typeface="Wingdings" pitchFamily="2" charset="2"/>
            </a:endParaRPr>
          </a:p>
          <a:p>
            <a:pPr marL="439738" lvl="1" indent="196850"/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 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常用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][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段落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] 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框線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 [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水平線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 </a:t>
            </a:r>
          </a:p>
          <a:p>
            <a:r>
              <a:rPr lang="zh-TW" altLang="en-US" sz="2400" dirty="0" smtClean="0">
                <a:sym typeface="Wingdings" pitchFamily="2" charset="2"/>
              </a:rPr>
              <a:t>對角線</a:t>
            </a:r>
            <a:endParaRPr lang="en-US" altLang="zh-TW" sz="2400" dirty="0" smtClean="0">
              <a:sym typeface="Wingdings" pitchFamily="2" charset="2"/>
            </a:endParaRPr>
          </a:p>
          <a:p>
            <a:pPr lvl="1"/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表格工具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格式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表格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插入多對角線儲存格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設定表頭樣式、字型大小、列標題、行標題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[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確定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</a:t>
            </a:r>
          </a:p>
          <a:p>
            <a:pPr lvl="1"/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練習製作甘特圖</a:t>
            </a:r>
            <a:endParaRPr lang="en-US" altLang="zh-TW" sz="2000" dirty="0" smtClean="0">
              <a:latin typeface="+mn-ea"/>
            </a:endParaRPr>
          </a:p>
          <a:p>
            <a:r>
              <a:rPr lang="zh-TW" altLang="en-US" sz="2400" dirty="0" smtClean="0"/>
              <a:t>儲存格資料不跨頁</a:t>
            </a:r>
            <a:endParaRPr lang="en-US" altLang="zh-TW" sz="2400" dirty="0" smtClean="0"/>
          </a:p>
          <a:p>
            <a:pPr lvl="1"/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表格工具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格式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表格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內容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選列標籤、核選允許列超越頁分隔線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[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確定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</a:t>
            </a:r>
          </a:p>
          <a:p>
            <a:r>
              <a:rPr lang="zh-TW" altLang="en-US" sz="2400" dirty="0" smtClean="0"/>
              <a:t>資料排序</a:t>
            </a:r>
            <a:endParaRPr lang="en-US" altLang="zh-TW" sz="2400" dirty="0" smtClean="0"/>
          </a:p>
          <a:p>
            <a:pPr lvl="1"/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常用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][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段落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] 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排序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]…</a:t>
            </a:r>
            <a:endParaRPr lang="en-US" altLang="zh-TW" sz="2000" dirty="0" smtClean="0"/>
          </a:p>
          <a:p>
            <a:pPr lvl="2"/>
            <a:endParaRPr lang="en-US" altLang="zh-TW" sz="2000" b="0" dirty="0" smtClean="0">
              <a:solidFill>
                <a:srgbClr val="0066FF"/>
              </a:solidFill>
              <a:latin typeface="+mn-ea"/>
              <a:sym typeface="Wingdings" pitchFamily="2" charset="2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11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zh-TW" altLang="en-US" b="1" kern="100" baseline="0" dirty="0" smtClean="0">
                <a:solidFill>
                  <a:srgbClr val="009900"/>
                </a:solidFill>
                <a:latin typeface="Times New Roman"/>
                <a:ea typeface="標楷體"/>
              </a:rPr>
              <a:t>編排文章要素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TW" altLang="en-US" sz="2400" dirty="0" smtClean="0"/>
              <a:t>內文：</a:t>
            </a:r>
            <a:r>
              <a:rPr lang="en-US" altLang="zh-TW" sz="24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 [</a:t>
            </a:r>
            <a:r>
              <a:rPr lang="zh-TW" altLang="en-US" sz="24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常用</a:t>
            </a:r>
            <a:r>
              <a:rPr lang="en-US" altLang="zh-TW" sz="24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] [</a:t>
            </a:r>
            <a:r>
              <a:rPr lang="zh-TW" altLang="en-US" sz="24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樣式</a:t>
            </a:r>
            <a:r>
              <a:rPr lang="en-US" altLang="zh-TW" sz="24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]…</a:t>
            </a:r>
            <a:r>
              <a:rPr lang="zh-TW" altLang="en-US" sz="24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套用</a:t>
            </a:r>
            <a:r>
              <a:rPr lang="en-US" altLang="zh-TW" sz="24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/</a:t>
            </a:r>
            <a:r>
              <a:rPr lang="zh-TW" altLang="en-US" sz="24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變更樣式</a:t>
            </a:r>
            <a:endParaRPr lang="en-US" altLang="zh-TW" sz="2400" dirty="0" smtClean="0">
              <a:solidFill>
                <a:srgbClr val="0066FF"/>
              </a:solidFill>
              <a:latin typeface="+mn-ea"/>
              <a:sym typeface="Wingdings" pitchFamily="2" charset="2"/>
            </a:endParaRPr>
          </a:p>
          <a:p>
            <a:r>
              <a:rPr lang="zh-TW" altLang="en-US" sz="2400" dirty="0" smtClean="0"/>
              <a:t>設定文件版面</a:t>
            </a:r>
          </a:p>
          <a:p>
            <a:pPr lvl="0"/>
            <a:r>
              <a:rPr lang="zh-TW" altLang="en-US" sz="2400" dirty="0" smtClean="0"/>
              <a:t>封面頁：</a:t>
            </a:r>
            <a:r>
              <a:rPr lang="en-US" altLang="zh-TW" sz="24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[</a:t>
            </a:r>
            <a:r>
              <a:rPr lang="zh-TW" altLang="en-US" sz="24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插入</a:t>
            </a:r>
            <a:r>
              <a:rPr lang="en-US" altLang="zh-TW" sz="24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][</a:t>
            </a:r>
            <a:r>
              <a:rPr lang="zh-TW" altLang="en-US" sz="24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頁面</a:t>
            </a:r>
            <a:r>
              <a:rPr lang="en-US" altLang="zh-TW" sz="24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] [</a:t>
            </a:r>
            <a:r>
              <a:rPr lang="zh-TW" altLang="en-US" sz="24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封面頁</a:t>
            </a:r>
            <a:r>
              <a:rPr lang="en-US" altLang="zh-TW" sz="24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 </a:t>
            </a:r>
            <a:r>
              <a:rPr lang="zh-TW" altLang="en-US" sz="24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或自訂</a:t>
            </a:r>
            <a:endParaRPr lang="zh-TW" altLang="en-US" sz="2400" dirty="0" smtClean="0"/>
          </a:p>
          <a:p>
            <a:pPr lvl="0"/>
            <a:r>
              <a:rPr lang="zh-TW" altLang="en-US" sz="2400" dirty="0" smtClean="0"/>
              <a:t>頁首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頁尾：</a:t>
            </a:r>
            <a:r>
              <a:rPr lang="en-US" altLang="zh-TW" sz="24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[</a:t>
            </a:r>
            <a:r>
              <a:rPr lang="zh-TW" altLang="en-US" sz="24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插入</a:t>
            </a:r>
            <a:r>
              <a:rPr lang="en-US" altLang="zh-TW" sz="24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][</a:t>
            </a:r>
            <a:r>
              <a:rPr lang="zh-TW" altLang="en-US" sz="24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頁首</a:t>
            </a:r>
            <a:r>
              <a:rPr lang="en-US" altLang="zh-TW" sz="24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/</a:t>
            </a:r>
            <a:r>
              <a:rPr lang="zh-TW" altLang="en-US" sz="24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頁尾</a:t>
            </a:r>
            <a:r>
              <a:rPr lang="en-US" altLang="zh-TW" sz="24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] [</a:t>
            </a:r>
            <a:r>
              <a:rPr lang="zh-TW" altLang="en-US" sz="24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編輯頁首</a:t>
            </a:r>
            <a:r>
              <a:rPr lang="en-US" altLang="zh-TW" sz="24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/</a:t>
            </a:r>
            <a:r>
              <a:rPr lang="zh-TW" altLang="en-US" sz="24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頁尾</a:t>
            </a:r>
            <a:r>
              <a:rPr lang="en-US" altLang="zh-TW" sz="240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 …</a:t>
            </a:r>
            <a:endParaRPr lang="zh-TW" altLang="en-US" sz="2400" dirty="0" smtClean="0"/>
          </a:p>
          <a:p>
            <a:pPr lvl="0"/>
            <a:r>
              <a:rPr lang="zh-TW" altLang="en-US" sz="2400" dirty="0" smtClean="0"/>
              <a:t>目錄</a:t>
            </a:r>
            <a:r>
              <a:rPr lang="en-US" altLang="zh-TW" sz="2400" dirty="0" smtClean="0"/>
              <a:t>—</a:t>
            </a:r>
            <a:r>
              <a:rPr lang="zh-TW" altLang="en-US" sz="2400" dirty="0" smtClean="0"/>
              <a:t>先定義標題樣式</a:t>
            </a:r>
          </a:p>
          <a:p>
            <a:pPr lvl="0"/>
            <a:r>
              <a:rPr lang="zh-TW" altLang="en-US" sz="2400" dirty="0" smtClean="0"/>
              <a:t>註腳</a:t>
            </a:r>
          </a:p>
          <a:p>
            <a:pPr lvl="0"/>
            <a:r>
              <a:rPr lang="zh-TW" altLang="en-US" sz="2400" dirty="0" smtClean="0"/>
              <a:t>註解</a:t>
            </a:r>
          </a:p>
          <a:p>
            <a:pPr lvl="0"/>
            <a:r>
              <a:rPr lang="zh-TW" altLang="en-US" sz="2400" dirty="0" smtClean="0"/>
              <a:t>索引</a:t>
            </a:r>
          </a:p>
          <a:p>
            <a:pPr lvl="0"/>
            <a:r>
              <a:rPr lang="zh-TW" altLang="en-US" sz="2400" dirty="0" smtClean="0"/>
              <a:t>多欄排版</a:t>
            </a:r>
          </a:p>
          <a:p>
            <a:pPr lvl="0"/>
            <a:r>
              <a:rPr lang="zh-TW" altLang="en-US" sz="2400" dirty="0" smtClean="0"/>
              <a:t>插圖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12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流程圖: 儲存資料 6"/>
          <p:cNvSpPr/>
          <p:nvPr/>
        </p:nvSpPr>
        <p:spPr bwMode="auto">
          <a:xfrm>
            <a:off x="7143768" y="5643578"/>
            <a:ext cx="1357322" cy="357190"/>
          </a:xfrm>
          <a:prstGeom prst="flowChartOnlineStorage">
            <a:avLst/>
          </a:prstGeom>
          <a:solidFill>
            <a:schemeClr val="accent4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ea"/>
                <a:ea typeface="+mn-ea"/>
                <a:hlinkClick r:id="rId2" action="ppaction://hlinksldjump"/>
              </a:rPr>
              <a:t>回第</a:t>
            </a:r>
            <a:r>
              <a:rPr kumimoji="1" lang="en-US" altLang="zh-TW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ea"/>
                <a:ea typeface="+mn-ea"/>
                <a:hlinkClick r:id="rId2" action="ppaction://hlinksldjump"/>
              </a:rPr>
              <a:t>3</a:t>
            </a:r>
            <a:r>
              <a:rPr kumimoji="1" lang="zh-TW" alt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ea"/>
                <a:ea typeface="+mn-ea"/>
                <a:hlinkClick r:id="rId2" action="ppaction://hlinksldjump"/>
              </a:rPr>
              <a:t>張</a:t>
            </a:r>
            <a:endParaRPr kumimoji="1" lang="zh-TW" alt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zh-TW" altLang="en-US" b="1" kern="100" baseline="0" dirty="0" smtClean="0">
                <a:solidFill>
                  <a:srgbClr val="009900"/>
                </a:solidFill>
                <a:latin typeface="Times New Roman"/>
                <a:ea typeface="標楷體"/>
              </a:rPr>
              <a:t>內文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400" dirty="0" smtClean="0"/>
              <a:t>字型、大小、顏色、字距、行距、段落距離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段落後半行較美觀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、定位點、框線、網底、對齊方式、項目符號及編號、首字放大、版面設定、編輯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取代</a:t>
            </a:r>
            <a:r>
              <a:rPr lang="en-US" altLang="zh-TW" sz="2400" dirty="0" smtClean="0"/>
              <a:t>…..</a:t>
            </a:r>
          </a:p>
          <a:p>
            <a:r>
              <a:rPr lang="en-US" altLang="zh-TW" sz="2400" dirty="0" smtClean="0"/>
              <a:t>[</a:t>
            </a:r>
            <a:r>
              <a:rPr lang="zh-TW" altLang="en-US" sz="2400" dirty="0" smtClean="0"/>
              <a:t>常用</a:t>
            </a:r>
            <a:r>
              <a:rPr lang="en-US" altLang="zh-TW" sz="2400" dirty="0" smtClean="0"/>
              <a:t>]</a:t>
            </a:r>
            <a:r>
              <a:rPr lang="en-US" altLang="zh-TW" sz="2400" dirty="0" smtClean="0">
                <a:sym typeface="Wingdings" pitchFamily="2" charset="2"/>
              </a:rPr>
              <a:t></a:t>
            </a:r>
            <a:r>
              <a:rPr lang="en-US" altLang="zh-TW" sz="2400" dirty="0" smtClean="0"/>
              <a:t>[</a:t>
            </a:r>
            <a:r>
              <a:rPr lang="zh-TW" altLang="en-US" sz="2400" dirty="0" smtClean="0"/>
              <a:t>字型</a:t>
            </a:r>
            <a:r>
              <a:rPr lang="en-US" altLang="zh-TW" sz="2400" dirty="0" smtClean="0"/>
              <a:t>]</a:t>
            </a:r>
            <a:r>
              <a:rPr lang="en-US" altLang="zh-TW" sz="2400" dirty="0" smtClean="0">
                <a:sym typeface="Wingdings" pitchFamily="2" charset="2"/>
              </a:rPr>
              <a:t>…</a:t>
            </a:r>
          </a:p>
          <a:p>
            <a:r>
              <a:rPr lang="en-US" altLang="zh-TW" sz="2400" dirty="0" smtClean="0"/>
              <a:t>[</a:t>
            </a:r>
            <a:r>
              <a:rPr lang="zh-TW" altLang="en-US" sz="2400" dirty="0" smtClean="0"/>
              <a:t>常用</a:t>
            </a:r>
            <a:r>
              <a:rPr lang="en-US" altLang="zh-TW" sz="2400" dirty="0" smtClean="0"/>
              <a:t>]</a:t>
            </a:r>
            <a:r>
              <a:rPr lang="en-US" altLang="zh-TW" sz="2400" dirty="0" smtClean="0">
                <a:sym typeface="Wingdings" pitchFamily="2" charset="2"/>
              </a:rPr>
              <a:t></a:t>
            </a:r>
            <a:r>
              <a:rPr lang="en-US" altLang="zh-TW" sz="2400" dirty="0" smtClean="0"/>
              <a:t>[</a:t>
            </a:r>
            <a:r>
              <a:rPr lang="zh-TW" altLang="en-US" sz="2400" dirty="0" smtClean="0"/>
              <a:t>段落</a:t>
            </a:r>
            <a:r>
              <a:rPr lang="en-US" altLang="zh-TW" sz="2400" dirty="0" smtClean="0"/>
              <a:t>]</a:t>
            </a:r>
            <a:r>
              <a:rPr lang="en-US" altLang="zh-TW" sz="2400" dirty="0" smtClean="0">
                <a:sym typeface="Wingdings" pitchFamily="2" charset="2"/>
              </a:rPr>
              <a:t>…</a:t>
            </a:r>
          </a:p>
          <a:p>
            <a:r>
              <a:rPr lang="en-US" altLang="zh-TW" sz="2400" dirty="0" smtClean="0"/>
              <a:t>[</a:t>
            </a:r>
            <a:r>
              <a:rPr lang="zh-TW" altLang="en-US" sz="2400" dirty="0" smtClean="0"/>
              <a:t>常用</a:t>
            </a:r>
            <a:r>
              <a:rPr lang="en-US" altLang="zh-TW" sz="2400" dirty="0" smtClean="0"/>
              <a:t>]</a:t>
            </a:r>
            <a:r>
              <a:rPr lang="en-US" altLang="zh-TW" sz="2400" dirty="0" smtClean="0">
                <a:sym typeface="Wingdings" pitchFamily="2" charset="2"/>
              </a:rPr>
              <a:t></a:t>
            </a:r>
            <a:r>
              <a:rPr lang="en-US" altLang="zh-TW" sz="2400" dirty="0" smtClean="0"/>
              <a:t>[</a:t>
            </a:r>
            <a:r>
              <a:rPr lang="zh-TW" altLang="en-US" sz="2400" dirty="0" smtClean="0"/>
              <a:t>編輯</a:t>
            </a:r>
            <a:r>
              <a:rPr lang="en-US" altLang="zh-TW" sz="2400" dirty="0" smtClean="0"/>
              <a:t>]</a:t>
            </a:r>
            <a:r>
              <a:rPr lang="en-US" altLang="zh-TW" sz="2400" dirty="0" smtClean="0">
                <a:sym typeface="Wingdings" pitchFamily="2" charset="2"/>
              </a:rPr>
              <a:t>…</a:t>
            </a:r>
          </a:p>
          <a:p>
            <a:r>
              <a:rPr lang="zh-TW" altLang="en-US" sz="2400" dirty="0" smtClean="0"/>
              <a:t>定位點、段落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  </a:t>
            </a:r>
            <a:r>
              <a:rPr lang="en-US" altLang="zh-TW" sz="2400" dirty="0" smtClean="0"/>
              <a:t>[office</a:t>
            </a:r>
            <a:r>
              <a:rPr lang="zh-TW" altLang="en-US" sz="2400" dirty="0" smtClean="0"/>
              <a:t>按鈕</a:t>
            </a:r>
            <a:r>
              <a:rPr lang="en-US" altLang="zh-TW" sz="2400" dirty="0" smtClean="0"/>
              <a:t>]</a:t>
            </a:r>
            <a:r>
              <a:rPr lang="en-US" altLang="zh-TW" sz="2400" dirty="0" smtClean="0">
                <a:sym typeface="Wingdings" pitchFamily="2" charset="2"/>
              </a:rPr>
              <a:t></a:t>
            </a:r>
            <a:r>
              <a:rPr lang="en-US" altLang="zh-TW" sz="2400" dirty="0" smtClean="0"/>
              <a:t>[word</a:t>
            </a:r>
            <a:r>
              <a:rPr lang="zh-TW" altLang="en-US" sz="2400" dirty="0" smtClean="0"/>
              <a:t>選項</a:t>
            </a:r>
            <a:r>
              <a:rPr lang="en-US" altLang="zh-TW" sz="2400" dirty="0" smtClean="0"/>
              <a:t>]</a:t>
            </a:r>
            <a:r>
              <a:rPr lang="en-US" altLang="zh-TW" sz="2400" dirty="0" smtClean="0">
                <a:sym typeface="Wingdings" pitchFamily="2" charset="2"/>
              </a:rPr>
              <a:t></a:t>
            </a:r>
            <a:r>
              <a:rPr lang="en-US" altLang="zh-TW" sz="2400" dirty="0" smtClean="0"/>
              <a:t>[</a:t>
            </a:r>
            <a:r>
              <a:rPr lang="zh-TW" altLang="en-US" sz="2400" dirty="0" smtClean="0"/>
              <a:t>進階</a:t>
            </a:r>
            <a:r>
              <a:rPr lang="en-US" altLang="zh-TW" sz="2400" dirty="0" smtClean="0"/>
              <a:t>]</a:t>
            </a:r>
            <a:r>
              <a:rPr lang="en-US" altLang="zh-TW" sz="2400" dirty="0" smtClean="0">
                <a:sym typeface="Wingdings" pitchFamily="2" charset="2"/>
              </a:rPr>
              <a:t></a:t>
            </a:r>
            <a:r>
              <a:rPr lang="zh-TW" altLang="en-US" sz="2400" dirty="0" smtClean="0"/>
              <a:t>取消核選</a:t>
            </a:r>
            <a:r>
              <a:rPr lang="en-US" altLang="zh-TW" sz="2400" dirty="0" smtClean="0"/>
              <a:t>[</a:t>
            </a:r>
            <a:r>
              <a:rPr lang="zh-TW" altLang="en-US" sz="2400" dirty="0" smtClean="0"/>
              <a:t>顯示字元寬度單位</a:t>
            </a:r>
            <a:r>
              <a:rPr lang="en-US" altLang="zh-TW" sz="2400" dirty="0" smtClean="0"/>
              <a:t>]</a:t>
            </a:r>
            <a:r>
              <a:rPr lang="en-US" altLang="zh-TW" sz="2400" dirty="0" smtClean="0">
                <a:sym typeface="Wingdings" pitchFamily="2" charset="2"/>
              </a:rPr>
              <a:t></a:t>
            </a:r>
            <a:r>
              <a:rPr lang="en-US" altLang="zh-TW" sz="2400" dirty="0" smtClean="0"/>
              <a:t>[</a:t>
            </a:r>
            <a:r>
              <a:rPr lang="zh-TW" altLang="en-US" sz="2400" dirty="0" smtClean="0"/>
              <a:t>確定</a:t>
            </a:r>
            <a:r>
              <a:rPr lang="en-US" altLang="zh-TW" sz="2400" dirty="0" smtClean="0"/>
              <a:t>](</a:t>
            </a:r>
            <a:r>
              <a:rPr lang="zh-TW" altLang="en-US" sz="2400" dirty="0" smtClean="0"/>
              <a:t>將</a:t>
            </a:r>
            <a:r>
              <a:rPr lang="en-US" altLang="zh-TW" sz="2400" dirty="0" smtClean="0"/>
              <a:t>pt</a:t>
            </a:r>
            <a:r>
              <a:rPr lang="zh-TW" altLang="en-US" sz="2400" dirty="0" smtClean="0"/>
              <a:t>改為字元</a:t>
            </a:r>
            <a:r>
              <a:rPr lang="en-US" altLang="zh-TW" sz="2400" dirty="0" smtClean="0"/>
              <a:t>)</a:t>
            </a:r>
            <a:endParaRPr lang="en-US" altLang="zh-TW" sz="2400" dirty="0" smtClean="0">
              <a:sym typeface="Wingdings" pitchFamily="2" charset="2"/>
            </a:endParaRPr>
          </a:p>
          <a:p>
            <a:r>
              <a:rPr lang="en-US" altLang="zh-TW" sz="2400" dirty="0" smtClean="0"/>
              <a:t>[</a:t>
            </a:r>
            <a:r>
              <a:rPr lang="zh-TW" altLang="en-US" sz="2400" dirty="0" smtClean="0"/>
              <a:t>常用</a:t>
            </a:r>
            <a:r>
              <a:rPr lang="en-US" altLang="zh-TW" sz="2400" dirty="0" smtClean="0"/>
              <a:t>]</a:t>
            </a:r>
            <a:r>
              <a:rPr lang="en-US" altLang="zh-TW" sz="2400" dirty="0" smtClean="0">
                <a:sym typeface="Wingdings" pitchFamily="2" charset="2"/>
              </a:rPr>
              <a:t></a:t>
            </a:r>
            <a:r>
              <a:rPr lang="en-US" altLang="zh-TW" sz="2400" dirty="0" smtClean="0"/>
              <a:t>[</a:t>
            </a:r>
            <a:r>
              <a:rPr lang="zh-TW" altLang="en-US" sz="2400" dirty="0" smtClean="0"/>
              <a:t>段落</a:t>
            </a:r>
            <a:r>
              <a:rPr lang="en-US" altLang="zh-TW" sz="2400" dirty="0" smtClean="0"/>
              <a:t>]</a:t>
            </a:r>
            <a:r>
              <a:rPr lang="en-US" altLang="zh-TW" sz="2400" dirty="0" smtClean="0">
                <a:sym typeface="Wingdings" pitchFamily="2" charset="2"/>
              </a:rPr>
              <a:t></a:t>
            </a:r>
            <a:r>
              <a:rPr lang="en-US" altLang="zh-TW" sz="2400" dirty="0" smtClean="0"/>
              <a:t>[</a:t>
            </a:r>
            <a:r>
              <a:rPr lang="zh-TW" altLang="en-US" sz="2400" dirty="0" smtClean="0"/>
              <a:t>框線</a:t>
            </a:r>
            <a:r>
              <a:rPr lang="en-US" altLang="zh-TW" sz="2400" dirty="0" smtClean="0"/>
              <a:t>]</a:t>
            </a:r>
            <a:r>
              <a:rPr lang="en-US" altLang="zh-TW" sz="2400" dirty="0" smtClean="0">
                <a:sym typeface="Wingdings" pitchFamily="2" charset="2"/>
              </a:rPr>
              <a:t></a:t>
            </a:r>
            <a:r>
              <a:rPr lang="en-US" altLang="zh-TW" sz="2400" dirty="0" smtClean="0"/>
              <a:t>[</a:t>
            </a:r>
            <a:r>
              <a:rPr lang="zh-TW" altLang="en-US" sz="2400" dirty="0" smtClean="0"/>
              <a:t>框線及網底</a:t>
            </a:r>
            <a:r>
              <a:rPr lang="en-US" altLang="zh-TW" sz="2400" dirty="0" smtClean="0"/>
              <a:t>]</a:t>
            </a:r>
            <a:r>
              <a:rPr lang="en-US" altLang="zh-TW" sz="2400" dirty="0" smtClean="0">
                <a:sym typeface="Wingdings" pitchFamily="2" charset="2"/>
              </a:rPr>
              <a:t>…</a:t>
            </a:r>
            <a:br>
              <a:rPr lang="en-US" altLang="zh-TW" sz="2400" dirty="0" smtClean="0">
                <a:sym typeface="Wingdings" pitchFamily="2" charset="2"/>
              </a:rPr>
            </a:br>
            <a:r>
              <a:rPr lang="zh-TW" altLang="en-US" sz="2400" dirty="0" smtClean="0">
                <a:sym typeface="Wingdings" pitchFamily="2" charset="2"/>
              </a:rPr>
              <a:t>試 </a:t>
            </a:r>
            <a:r>
              <a:rPr lang="en-US" altLang="zh-TW" sz="2400" dirty="0" smtClean="0"/>
              <a:t>[</a:t>
            </a:r>
            <a:r>
              <a:rPr lang="zh-TW" altLang="en-US" sz="2400" dirty="0" smtClean="0"/>
              <a:t>水平線</a:t>
            </a:r>
            <a:r>
              <a:rPr lang="en-US" altLang="zh-TW" sz="2400" dirty="0" smtClean="0"/>
              <a:t>]</a:t>
            </a:r>
            <a:endParaRPr lang="en-US" altLang="zh-TW" sz="2400" dirty="0" smtClean="0">
              <a:sym typeface="Wingdings" pitchFamily="2" charset="2"/>
            </a:endParaRPr>
          </a:p>
          <a:p>
            <a:r>
              <a:rPr lang="en-US" altLang="zh-TW" sz="2400" dirty="0" smtClean="0"/>
              <a:t>[</a:t>
            </a:r>
            <a:r>
              <a:rPr lang="zh-TW" altLang="en-US" sz="2400" dirty="0" smtClean="0"/>
              <a:t>插入</a:t>
            </a:r>
            <a:r>
              <a:rPr lang="en-US" altLang="zh-TW" sz="2400" dirty="0" smtClean="0"/>
              <a:t>]</a:t>
            </a:r>
            <a:r>
              <a:rPr lang="en-US" altLang="zh-TW" sz="2400" dirty="0" smtClean="0">
                <a:sym typeface="Wingdings" pitchFamily="2" charset="2"/>
              </a:rPr>
              <a:t></a:t>
            </a:r>
            <a:r>
              <a:rPr lang="en-US" altLang="zh-TW" sz="2400" dirty="0" smtClean="0"/>
              <a:t>[</a:t>
            </a:r>
            <a:r>
              <a:rPr lang="zh-TW" altLang="en-US" sz="2400" dirty="0" smtClean="0"/>
              <a:t>文字</a:t>
            </a:r>
            <a:r>
              <a:rPr lang="en-US" altLang="zh-TW" sz="2400" dirty="0" smtClean="0"/>
              <a:t>]</a:t>
            </a:r>
            <a:r>
              <a:rPr lang="en-US" altLang="zh-TW" sz="2400" dirty="0" smtClean="0">
                <a:sym typeface="Wingdings" pitchFamily="2" charset="2"/>
              </a:rPr>
              <a:t></a:t>
            </a:r>
            <a:r>
              <a:rPr lang="en-US" altLang="zh-TW" sz="2400" dirty="0" smtClean="0"/>
              <a:t> [</a:t>
            </a:r>
            <a:r>
              <a:rPr lang="zh-TW" altLang="en-US" sz="2400" dirty="0" smtClean="0"/>
              <a:t>首字放大</a:t>
            </a:r>
            <a:r>
              <a:rPr lang="en-US" altLang="zh-TW" sz="2400" dirty="0" smtClean="0"/>
              <a:t>]</a:t>
            </a:r>
            <a:r>
              <a:rPr lang="en-US" altLang="zh-TW" sz="2400" dirty="0" smtClean="0">
                <a:sym typeface="Wingdings" pitchFamily="2" charset="2"/>
              </a:rPr>
              <a:t></a:t>
            </a:r>
            <a:r>
              <a:rPr lang="en-US" altLang="zh-TW" sz="2400" dirty="0" smtClean="0"/>
              <a:t>[</a:t>
            </a:r>
            <a:r>
              <a:rPr lang="zh-TW" altLang="en-US" sz="2400" dirty="0" smtClean="0"/>
              <a:t>首字放大選項</a:t>
            </a:r>
            <a:r>
              <a:rPr lang="en-US" altLang="zh-TW" sz="2400" dirty="0" smtClean="0"/>
              <a:t>]…</a:t>
            </a:r>
            <a:endParaRPr lang="en-US" altLang="zh-TW" sz="2400" dirty="0" smtClean="0">
              <a:sym typeface="Wingdings" pitchFamily="2" charset="2"/>
            </a:endParaRPr>
          </a:p>
          <a:p>
            <a:endParaRPr lang="en-US" altLang="zh-TW" sz="2400" dirty="0" smtClean="0">
              <a:sym typeface="Wingdings" pitchFamily="2" charset="2"/>
            </a:endParaRPr>
          </a:p>
          <a:p>
            <a:endParaRPr lang="en-US" altLang="zh-TW" sz="2400" dirty="0" smtClean="0">
              <a:sym typeface="Wingdings" pitchFamily="2" charset="2"/>
            </a:endParaRPr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endParaRPr lang="en-US" altLang="zh-TW" dirty="0" smtClean="0"/>
          </a:p>
          <a:p>
            <a:pPr lvl="2"/>
            <a:endParaRPr lang="en-US" altLang="zh-TW" dirty="0" smtClean="0"/>
          </a:p>
          <a:p>
            <a:pPr lvl="0" rtl="0"/>
            <a:endParaRPr lang="zh-TW" altLang="en-US" kern="1200" baseline="0" dirty="0" smtClean="0">
              <a:solidFill>
                <a:srgbClr val="FF0000"/>
              </a:solidFill>
              <a:latin typeface="Georgia"/>
              <a:ea typeface="新細明體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13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kern="100" dirty="0" smtClean="0">
                <a:solidFill>
                  <a:srgbClr val="009900"/>
                </a:solidFill>
              </a:rPr>
              <a:t>編輯小技巧一</a:t>
            </a:r>
            <a:endParaRPr lang="zh-TW" altLang="en-US" b="1" kern="100" baseline="0" dirty="0" smtClean="0">
              <a:solidFill>
                <a:srgbClr val="009900"/>
              </a:solidFill>
              <a:latin typeface="Times New Roman"/>
              <a:ea typeface="標楷體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dirty="0" smtClean="0"/>
              <a:t>運用滑鼠選取資料範圍的方法：</a:t>
            </a:r>
          </a:p>
          <a:p>
            <a:pPr>
              <a:lnSpc>
                <a:spcPct val="90000"/>
              </a:lnSpc>
            </a:pPr>
            <a:endParaRPr lang="zh-TW" altLang="en-US" sz="2000" b="0" dirty="0">
              <a:solidFill>
                <a:srgbClr val="0066FF"/>
              </a:solidFill>
              <a:sym typeface="Wingdings" pitchFamily="2" charset="2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14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071538" y="2214554"/>
          <a:ext cx="7286676" cy="3656076"/>
        </p:xfrm>
        <a:graphic>
          <a:graphicData uri="http://schemas.openxmlformats.org/drawingml/2006/table">
            <a:tbl>
              <a:tblPr firstRow="1" bandRow="1"/>
              <a:tblGrid>
                <a:gridCol w="1345402"/>
                <a:gridCol w="5941274"/>
              </a:tblGrid>
              <a:tr h="394993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選取方式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操作方法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94993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單一字元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按滑鼠左鍵拖曳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94993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字串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直接拖曳滑鼠由左至右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458095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一行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編輯區左側出現</a:t>
                      </a:r>
                      <a:r>
                        <a:rPr lang="en-US" altLang="zh-TW" dirty="0" smtClean="0"/>
                        <a:t>”</a:t>
                      </a:r>
                      <a:r>
                        <a:rPr lang="zh-TW" altLang="en-US" dirty="0" smtClean="0"/>
                        <a:t>箭號</a:t>
                      </a:r>
                      <a:r>
                        <a:rPr lang="en-US" altLang="zh-TW" dirty="0" smtClean="0"/>
                        <a:t>” </a:t>
                      </a:r>
                      <a:r>
                        <a:rPr lang="zh-TW" altLang="en-US" dirty="0" smtClean="0"/>
                        <a:t>，按一下滑鼠左鍵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多行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編輯區左側出現</a:t>
                      </a:r>
                      <a:r>
                        <a:rPr lang="en-US" altLang="zh-TW" dirty="0" smtClean="0"/>
                        <a:t>”</a:t>
                      </a:r>
                      <a:r>
                        <a:rPr lang="zh-TW" altLang="en-US" dirty="0" smtClean="0"/>
                        <a:t>箭號</a:t>
                      </a:r>
                      <a:r>
                        <a:rPr lang="en-US" altLang="zh-TW" dirty="0" smtClean="0"/>
                        <a:t>” </a:t>
                      </a:r>
                      <a:r>
                        <a:rPr lang="zh-TW" altLang="en-US" dirty="0" smtClean="0"/>
                        <a:t>，按住滑鼠左鍵拖曳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94993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區塊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按</a:t>
                      </a:r>
                      <a:r>
                        <a:rPr lang="en-US" altLang="zh-TW" dirty="0" smtClean="0"/>
                        <a:t>alt</a:t>
                      </a:r>
                      <a:r>
                        <a:rPr lang="zh-TW" altLang="en-US" dirty="0" smtClean="0"/>
                        <a:t>不放，拖曳滑鼠選取長區塊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462263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不連續字元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按</a:t>
                      </a:r>
                      <a:r>
                        <a:rPr lang="en-US" altLang="zh-TW" dirty="0" smtClean="0"/>
                        <a:t>ctrl</a:t>
                      </a:r>
                      <a:r>
                        <a:rPr lang="zh-TW" altLang="en-US" dirty="0" smtClean="0"/>
                        <a:t>不放， 拖曳滑鼠選取需要的字元範圍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94993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整個段落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編輯區左側出現</a:t>
                      </a:r>
                      <a:r>
                        <a:rPr lang="en-US" altLang="zh-TW" dirty="0" smtClean="0"/>
                        <a:t>”</a:t>
                      </a:r>
                      <a:r>
                        <a:rPr lang="zh-TW" altLang="en-US" dirty="0" smtClean="0"/>
                        <a:t>箭號</a:t>
                      </a:r>
                      <a:r>
                        <a:rPr lang="en-US" altLang="zh-TW" dirty="0" smtClean="0"/>
                        <a:t>” </a:t>
                      </a:r>
                      <a:r>
                        <a:rPr lang="zh-TW" altLang="en-US" dirty="0" smtClean="0"/>
                        <a:t>，連按兩下滑鼠左鍵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94993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整份文件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編輯區左側出現</a:t>
                      </a:r>
                      <a:r>
                        <a:rPr lang="en-US" altLang="zh-TW" dirty="0" smtClean="0"/>
                        <a:t>”</a:t>
                      </a:r>
                      <a:r>
                        <a:rPr lang="zh-TW" altLang="en-US" dirty="0" smtClean="0"/>
                        <a:t>箭號</a:t>
                      </a:r>
                      <a:r>
                        <a:rPr lang="en-US" altLang="zh-TW" dirty="0" smtClean="0"/>
                        <a:t>” </a:t>
                      </a:r>
                      <a:r>
                        <a:rPr lang="zh-TW" altLang="en-US" dirty="0" smtClean="0"/>
                        <a:t>，連按三下滑鼠左鍵</a:t>
                      </a:r>
                      <a:endParaRPr lang="zh-TW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kern="100" dirty="0" smtClean="0">
                <a:solidFill>
                  <a:srgbClr val="009900"/>
                </a:solidFill>
              </a:rPr>
              <a:t>編輯小技巧二</a:t>
            </a:r>
            <a:endParaRPr lang="zh-TW" altLang="en-US" b="1" kern="100" baseline="0" dirty="0" smtClean="0">
              <a:solidFill>
                <a:srgbClr val="009900"/>
              </a:solidFill>
              <a:latin typeface="Times New Roman"/>
              <a:ea typeface="標楷體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dirty="0" smtClean="0"/>
              <a:t>顯示</a:t>
            </a:r>
            <a:r>
              <a:rPr lang="en-US" altLang="zh-TW" dirty="0" smtClean="0"/>
              <a:t>/</a:t>
            </a:r>
            <a:r>
              <a:rPr lang="zh-TW" altLang="en-US" dirty="0" smtClean="0"/>
              <a:t>隱藏編輯標記：</a:t>
            </a:r>
            <a:endParaRPr lang="en-US" altLang="zh-TW" dirty="0" smtClean="0"/>
          </a:p>
          <a:p>
            <a:pPr indent="17463">
              <a:lnSpc>
                <a:spcPct val="90000"/>
              </a:lnSpc>
              <a:buNone/>
            </a:pPr>
            <a:r>
              <a:rPr lang="en-US" altLang="zh-TW" sz="2400" dirty="0" smtClean="0">
                <a:solidFill>
                  <a:srgbClr val="00B0F0"/>
                </a:solidFill>
              </a:rPr>
              <a:t>[</a:t>
            </a:r>
            <a:r>
              <a:rPr lang="zh-TW" altLang="en-US" sz="2400" dirty="0" smtClean="0">
                <a:solidFill>
                  <a:srgbClr val="00B0F0"/>
                </a:solidFill>
              </a:rPr>
              <a:t>常用</a:t>
            </a:r>
            <a:r>
              <a:rPr lang="en-US" altLang="zh-TW" sz="2400" dirty="0" smtClean="0">
                <a:solidFill>
                  <a:srgbClr val="00B0F0"/>
                </a:solidFill>
              </a:rPr>
              <a:t>]</a:t>
            </a:r>
            <a:r>
              <a:rPr lang="en-US" altLang="zh-TW" sz="2400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altLang="zh-TW" sz="2400" dirty="0" smtClean="0">
                <a:solidFill>
                  <a:srgbClr val="00B0F0"/>
                </a:solidFill>
              </a:rPr>
              <a:t>[</a:t>
            </a:r>
            <a:r>
              <a:rPr lang="zh-TW" altLang="en-US" sz="2400" dirty="0" smtClean="0">
                <a:solidFill>
                  <a:srgbClr val="00B0F0"/>
                </a:solidFill>
              </a:rPr>
              <a:t>段落</a:t>
            </a:r>
            <a:r>
              <a:rPr lang="en-US" altLang="zh-TW" sz="2400" dirty="0" smtClean="0">
                <a:solidFill>
                  <a:srgbClr val="00B0F0"/>
                </a:solidFill>
              </a:rPr>
              <a:t>]</a:t>
            </a:r>
            <a:r>
              <a:rPr lang="en-US" altLang="zh-TW" sz="2400" dirty="0" smtClean="0">
                <a:solidFill>
                  <a:srgbClr val="00B0F0"/>
                </a:solidFill>
                <a:sym typeface="Wingdings" pitchFamily="2" charset="2"/>
              </a:rPr>
              <a:t> </a:t>
            </a:r>
            <a:r>
              <a:rPr lang="zh-TW" altLang="en-US" sz="2400" dirty="0" smtClean="0">
                <a:solidFill>
                  <a:srgbClr val="00B0F0"/>
                </a:solidFill>
              </a:rPr>
              <a:t>顯示</a:t>
            </a:r>
            <a:r>
              <a:rPr lang="en-US" altLang="zh-TW" sz="2400" dirty="0" smtClean="0">
                <a:solidFill>
                  <a:srgbClr val="00B0F0"/>
                </a:solidFill>
              </a:rPr>
              <a:t>/</a:t>
            </a:r>
            <a:r>
              <a:rPr lang="zh-TW" altLang="en-US" sz="2400" dirty="0" smtClean="0">
                <a:solidFill>
                  <a:srgbClr val="00B0F0"/>
                </a:solidFill>
              </a:rPr>
              <a:t>隱藏編輯標記</a:t>
            </a:r>
            <a:endParaRPr lang="en-US" altLang="zh-TW" sz="2400" dirty="0" smtClean="0">
              <a:solidFill>
                <a:srgbClr val="00B0F0"/>
              </a:solidFill>
            </a:endParaRPr>
          </a:p>
          <a:p>
            <a:pPr>
              <a:lnSpc>
                <a:spcPct val="90000"/>
              </a:lnSpc>
            </a:pPr>
            <a:endParaRPr lang="zh-TW" altLang="en-US" dirty="0" smtClean="0"/>
          </a:p>
          <a:p>
            <a:pPr>
              <a:lnSpc>
                <a:spcPct val="90000"/>
              </a:lnSpc>
            </a:pPr>
            <a:endParaRPr lang="zh-TW" altLang="en-US" sz="2000" b="0" dirty="0">
              <a:solidFill>
                <a:srgbClr val="0066FF"/>
              </a:solidFill>
              <a:sym typeface="Wingdings" pitchFamily="2" charset="2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15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000100" y="2714620"/>
          <a:ext cx="7500990" cy="1828800"/>
        </p:xfrm>
        <a:graphic>
          <a:graphicData uri="http://schemas.openxmlformats.org/drawingml/2006/table">
            <a:tbl>
              <a:tblPr firstRow="1" bandRow="1"/>
              <a:tblGrid>
                <a:gridCol w="1358339"/>
                <a:gridCol w="6142651"/>
              </a:tblGrid>
              <a:tr h="310713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編輯標記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意                      義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10713"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段落標記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按</a:t>
                      </a:r>
                      <a:r>
                        <a:rPr lang="en-US" altLang="zh-TW" dirty="0" smtClean="0"/>
                        <a:t>enter</a:t>
                      </a:r>
                      <a:r>
                        <a:rPr lang="zh-TW" altLang="en-US" dirty="0" smtClean="0"/>
                        <a:t>代表段落結束，開始的新段落沿用原格式設定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10713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強迫分行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相同段落，新的一行按</a:t>
                      </a:r>
                      <a:r>
                        <a:rPr lang="en-US" altLang="zh-TW" dirty="0" err="1" smtClean="0"/>
                        <a:t>shift+enter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60351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定位字元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按</a:t>
                      </a:r>
                      <a:r>
                        <a:rPr lang="en-US" altLang="zh-TW" dirty="0" smtClean="0"/>
                        <a:t>tab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287717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空白字元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白色小方塊為全形，小黑點為半形</a:t>
                      </a:r>
                      <a:endParaRPr lang="zh-TW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kern="100" dirty="0" smtClean="0">
                <a:solidFill>
                  <a:srgbClr val="009900"/>
                </a:solidFill>
              </a:rPr>
              <a:t>編輯小技巧三</a:t>
            </a:r>
            <a:endParaRPr lang="zh-TW" altLang="en-US" kern="100" dirty="0" smtClean="0">
              <a:solidFill>
                <a:srgbClr val="009900"/>
              </a:solidFill>
              <a:latin typeface="Times New Roman"/>
              <a:ea typeface="標楷體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尋找及取代文字之應用：</a:t>
            </a:r>
            <a:endParaRPr lang="en-US" altLang="zh-TW" dirty="0" smtClean="0"/>
          </a:p>
          <a:p>
            <a:r>
              <a:rPr lang="zh-TW" altLang="en-US" dirty="0" smtClean="0"/>
              <a:t>「」內所有字元改為醒目標示</a:t>
            </a:r>
            <a:endParaRPr lang="en-US" altLang="zh-TW" dirty="0" smtClean="0"/>
          </a:p>
          <a:p>
            <a:pPr lvl="1"/>
            <a:r>
              <a:rPr lang="zh-TW" altLang="en-US" b="0" dirty="0" smtClean="0">
                <a:solidFill>
                  <a:srgbClr val="0066FF"/>
                </a:solidFill>
                <a:latin typeface="+mn-ea"/>
              </a:rPr>
              <a:t>複製左引號貼</a:t>
            </a:r>
            <a:r>
              <a:rPr lang="zh-TW" altLang="en-US" dirty="0" smtClean="0">
                <a:solidFill>
                  <a:srgbClr val="0066FF"/>
                </a:solidFill>
                <a:latin typeface="+mn-ea"/>
              </a:rPr>
              <a:t>於</a:t>
            </a:r>
            <a:r>
              <a:rPr lang="zh-TW" altLang="en-US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取代方格內，</a:t>
            </a:r>
            <a:r>
              <a:rPr lang="en-US" altLang="zh-TW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[</a:t>
            </a:r>
            <a:r>
              <a:rPr lang="zh-TW" altLang="en-US" b="0" dirty="0" smtClean="0">
                <a:solidFill>
                  <a:srgbClr val="0066FF"/>
                </a:solidFill>
                <a:latin typeface="+mn-ea"/>
              </a:rPr>
              <a:t>常用</a:t>
            </a:r>
            <a:r>
              <a:rPr lang="en-US" altLang="zh-TW" b="0" dirty="0" smtClean="0">
                <a:solidFill>
                  <a:srgbClr val="0066FF"/>
                </a:solidFill>
                <a:latin typeface="+mn-ea"/>
              </a:rPr>
              <a:t>]</a:t>
            </a:r>
            <a:r>
              <a:rPr lang="en-US" altLang="zh-TW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[</a:t>
            </a:r>
            <a:r>
              <a:rPr lang="zh-TW" altLang="en-US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取代</a:t>
            </a:r>
            <a:r>
              <a:rPr lang="en-US" altLang="zh-TW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]</a:t>
            </a:r>
            <a:r>
              <a:rPr lang="zh-TW" altLang="en-US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更多</a:t>
            </a:r>
            <a:r>
              <a:rPr lang="en-US" altLang="zh-TW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</a:t>
            </a:r>
            <a:r>
              <a:rPr lang="zh-TW" altLang="en-US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使用萬用字元</a:t>
            </a:r>
            <a:r>
              <a:rPr lang="en-US" altLang="zh-TW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</a:t>
            </a:r>
            <a:r>
              <a:rPr lang="zh-TW" altLang="en-US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選</a:t>
            </a:r>
            <a:r>
              <a:rPr lang="en-US" altLang="zh-TW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0</a:t>
            </a:r>
            <a:r>
              <a:rPr lang="zh-TW" altLang="en-US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或更多，出現*號，</a:t>
            </a:r>
            <a:r>
              <a:rPr lang="zh-TW" altLang="en-US" b="0" dirty="0" smtClean="0">
                <a:solidFill>
                  <a:srgbClr val="0066FF"/>
                </a:solidFill>
                <a:latin typeface="+mn-ea"/>
              </a:rPr>
              <a:t>複製右引號</a:t>
            </a:r>
            <a:r>
              <a:rPr lang="zh-TW" altLang="en-US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，</a:t>
            </a:r>
            <a:r>
              <a:rPr lang="zh-TW" altLang="en-US" b="0" dirty="0" smtClean="0">
                <a:solidFill>
                  <a:srgbClr val="0066FF"/>
                </a:solidFill>
                <a:latin typeface="+mn-ea"/>
              </a:rPr>
              <a:t>貼於右側</a:t>
            </a:r>
            <a:r>
              <a:rPr lang="en-US" altLang="zh-TW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</a:t>
            </a:r>
            <a:r>
              <a:rPr lang="zh-TW" altLang="en-US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游標在取代為方格內， 點格式</a:t>
            </a:r>
            <a:r>
              <a:rPr lang="en-US" altLang="zh-TW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</a:t>
            </a:r>
            <a:r>
              <a:rPr lang="zh-TW" altLang="en-US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醒目符號</a:t>
            </a:r>
            <a:r>
              <a:rPr lang="en-US" altLang="zh-TW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</a:t>
            </a:r>
            <a:r>
              <a:rPr lang="zh-TW" altLang="en-US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全部取代</a:t>
            </a:r>
            <a:r>
              <a:rPr lang="en-US" altLang="zh-TW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</a:t>
            </a:r>
            <a:r>
              <a:rPr lang="zh-TW" altLang="en-US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確定</a:t>
            </a:r>
            <a:r>
              <a:rPr lang="en-US" altLang="zh-TW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</a:t>
            </a:r>
            <a:r>
              <a:rPr lang="zh-TW" altLang="en-US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關閉</a:t>
            </a:r>
            <a:endParaRPr lang="en-US" altLang="zh-TW" b="0" dirty="0" smtClean="0">
              <a:solidFill>
                <a:srgbClr val="0066FF"/>
              </a:solidFill>
              <a:latin typeface="+mn-ea"/>
              <a:sym typeface="Wingdings" pitchFamily="2" charset="2"/>
            </a:endParaRPr>
          </a:p>
          <a:p>
            <a:pPr lvl="1"/>
            <a:r>
              <a:rPr lang="zh-TW" altLang="en-US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恢復時注意：取代方格格式應為醒目符號</a:t>
            </a:r>
            <a:endParaRPr lang="en-US" altLang="zh-TW" b="0" dirty="0" smtClean="0">
              <a:solidFill>
                <a:srgbClr val="0066FF"/>
              </a:solidFill>
              <a:latin typeface="+mn-ea"/>
              <a:sym typeface="Wingdings" pitchFamily="2" charset="2"/>
            </a:endParaRPr>
          </a:p>
          <a:p>
            <a:pPr>
              <a:buNone/>
            </a:pPr>
            <a:r>
              <a:rPr lang="zh-TW" altLang="en-US" sz="24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     取代為方格格式應為非醒目符號</a:t>
            </a:r>
            <a:endParaRPr lang="en-US" altLang="zh-TW" sz="2400" b="0" dirty="0" smtClean="0">
              <a:solidFill>
                <a:srgbClr val="0066FF"/>
              </a:solidFill>
              <a:latin typeface="+mn-ea"/>
              <a:sym typeface="Wingdings" pitchFamily="2" charset="2"/>
            </a:endParaRPr>
          </a:p>
          <a:p>
            <a:endParaRPr lang="en-US" altLang="zh-TW" sz="2400" dirty="0" smtClean="0">
              <a:solidFill>
                <a:srgbClr val="0066FF"/>
              </a:solidFill>
            </a:endParaRPr>
          </a:p>
          <a:p>
            <a:endParaRPr lang="zh-TW" altLang="en-US" b="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16</a:t>
            </a:fld>
            <a:r>
              <a:rPr lang="en-US" altLang="zh-TW" smtClean="0"/>
              <a:t>~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kern="100" dirty="0" smtClean="0">
                <a:solidFill>
                  <a:srgbClr val="009900"/>
                </a:solidFill>
              </a:rPr>
              <a:t>段落小技巧</a:t>
            </a:r>
            <a:endParaRPr lang="zh-TW" altLang="en-US" b="1" kern="100" baseline="0" dirty="0" smtClean="0">
              <a:solidFill>
                <a:srgbClr val="009900"/>
              </a:solidFill>
              <a:latin typeface="Times New Roman"/>
              <a:ea typeface="標楷體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dirty="0" smtClean="0"/>
              <a:t>最適文字大小：</a:t>
            </a:r>
            <a:endParaRPr lang="en-US" altLang="zh-TW" dirty="0" smtClean="0"/>
          </a:p>
          <a:p>
            <a:pPr indent="17463">
              <a:spcAft>
                <a:spcPts val="600"/>
              </a:spcAft>
              <a:buNone/>
            </a:pPr>
            <a:r>
              <a:rPr lang="zh-TW" altLang="en-US" sz="2400" dirty="0" smtClean="0">
                <a:solidFill>
                  <a:srgbClr val="0070C0"/>
                </a:solidFill>
              </a:rPr>
              <a:t> </a:t>
            </a:r>
            <a:r>
              <a:rPr lang="en-US" altLang="zh-TW" sz="2400" dirty="0" smtClean="0">
                <a:solidFill>
                  <a:srgbClr val="00B0F0"/>
                </a:solidFill>
              </a:rPr>
              <a:t>[office</a:t>
            </a:r>
            <a:r>
              <a:rPr lang="zh-TW" altLang="en-US" sz="2400" dirty="0" smtClean="0">
                <a:solidFill>
                  <a:srgbClr val="00B0F0"/>
                </a:solidFill>
              </a:rPr>
              <a:t>按鈕</a:t>
            </a:r>
            <a:r>
              <a:rPr lang="en-US" altLang="zh-TW" sz="2400" dirty="0" smtClean="0">
                <a:solidFill>
                  <a:srgbClr val="00B0F0"/>
                </a:solidFill>
              </a:rPr>
              <a:t>]</a:t>
            </a:r>
            <a:r>
              <a:rPr lang="en-US" altLang="zh-TW" sz="2400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altLang="zh-TW" sz="2400" dirty="0" smtClean="0">
                <a:solidFill>
                  <a:srgbClr val="00B0F0"/>
                </a:solidFill>
              </a:rPr>
              <a:t>[word</a:t>
            </a:r>
            <a:r>
              <a:rPr lang="zh-TW" altLang="en-US" sz="2400" dirty="0" smtClean="0">
                <a:solidFill>
                  <a:srgbClr val="00B0F0"/>
                </a:solidFill>
              </a:rPr>
              <a:t>選項</a:t>
            </a:r>
            <a:r>
              <a:rPr lang="en-US" altLang="zh-TW" sz="2400" dirty="0" smtClean="0">
                <a:solidFill>
                  <a:srgbClr val="00B0F0"/>
                </a:solidFill>
              </a:rPr>
              <a:t>]</a:t>
            </a:r>
            <a:r>
              <a:rPr lang="en-US" altLang="zh-TW" sz="2400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altLang="zh-TW" sz="2400" dirty="0" smtClean="0">
                <a:solidFill>
                  <a:srgbClr val="00B0F0"/>
                </a:solidFill>
              </a:rPr>
              <a:t>[</a:t>
            </a:r>
            <a:r>
              <a:rPr lang="zh-TW" altLang="en-US" sz="2400" dirty="0" smtClean="0">
                <a:solidFill>
                  <a:srgbClr val="00B0F0"/>
                </a:solidFill>
              </a:rPr>
              <a:t>進階</a:t>
            </a:r>
            <a:r>
              <a:rPr lang="en-US" altLang="zh-TW" sz="2400" dirty="0" smtClean="0">
                <a:solidFill>
                  <a:srgbClr val="00B0F0"/>
                </a:solidFill>
              </a:rPr>
              <a:t>]</a:t>
            </a:r>
            <a:r>
              <a:rPr lang="en-US" altLang="zh-TW" sz="2400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zh-TW" altLang="en-US" sz="2400" dirty="0" smtClean="0">
                <a:solidFill>
                  <a:srgbClr val="00B0F0"/>
                </a:solidFill>
              </a:rPr>
              <a:t>取消核選</a:t>
            </a:r>
            <a:r>
              <a:rPr lang="en-US" altLang="zh-TW" sz="2400" dirty="0" smtClean="0">
                <a:solidFill>
                  <a:srgbClr val="00B0F0"/>
                </a:solidFill>
              </a:rPr>
              <a:t>[</a:t>
            </a:r>
            <a:r>
              <a:rPr lang="zh-TW" altLang="en-US" sz="2400" dirty="0" smtClean="0">
                <a:solidFill>
                  <a:srgbClr val="00B0F0"/>
                </a:solidFill>
              </a:rPr>
              <a:t>顯示字元寬度單位</a:t>
            </a:r>
            <a:r>
              <a:rPr lang="en-US" altLang="zh-TW" sz="2400" dirty="0" smtClean="0">
                <a:solidFill>
                  <a:srgbClr val="00B0F0"/>
                </a:solidFill>
              </a:rPr>
              <a:t>]</a:t>
            </a:r>
            <a:r>
              <a:rPr lang="en-US" altLang="zh-TW" sz="2400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altLang="zh-TW" sz="2400" dirty="0" smtClean="0">
                <a:solidFill>
                  <a:srgbClr val="00B0F0"/>
                </a:solidFill>
              </a:rPr>
              <a:t>[</a:t>
            </a:r>
            <a:r>
              <a:rPr lang="zh-TW" altLang="en-US" sz="2400" dirty="0" smtClean="0">
                <a:solidFill>
                  <a:srgbClr val="00B0F0"/>
                </a:solidFill>
              </a:rPr>
              <a:t>確定</a:t>
            </a:r>
            <a:r>
              <a:rPr lang="en-US" altLang="zh-TW" sz="2400" dirty="0" smtClean="0">
                <a:solidFill>
                  <a:srgbClr val="00B0F0"/>
                </a:solidFill>
              </a:rPr>
              <a:t>](</a:t>
            </a:r>
            <a:r>
              <a:rPr lang="zh-TW" altLang="en-US" sz="2400" dirty="0" smtClean="0">
                <a:solidFill>
                  <a:srgbClr val="00B0F0"/>
                </a:solidFill>
              </a:rPr>
              <a:t>將</a:t>
            </a:r>
            <a:r>
              <a:rPr lang="en-US" altLang="zh-TW" sz="2400" dirty="0" smtClean="0">
                <a:solidFill>
                  <a:srgbClr val="00B0F0"/>
                </a:solidFill>
              </a:rPr>
              <a:t>pt</a:t>
            </a:r>
            <a:r>
              <a:rPr lang="zh-TW" altLang="en-US" sz="2400" dirty="0" smtClean="0">
                <a:solidFill>
                  <a:srgbClr val="00B0F0"/>
                </a:solidFill>
              </a:rPr>
              <a:t>改為字元</a:t>
            </a:r>
            <a:r>
              <a:rPr lang="en-US" altLang="zh-TW" sz="2400" dirty="0" smtClean="0">
                <a:solidFill>
                  <a:srgbClr val="00B0F0"/>
                </a:solidFill>
              </a:rPr>
              <a:t>)</a:t>
            </a:r>
          </a:p>
          <a:p>
            <a:pPr indent="17463">
              <a:spcAft>
                <a:spcPts val="600"/>
              </a:spcAft>
              <a:buNone/>
            </a:pPr>
            <a:r>
              <a:rPr lang="en-US" altLang="zh-TW" sz="2400" dirty="0" smtClean="0">
                <a:solidFill>
                  <a:srgbClr val="00B0F0"/>
                </a:solidFill>
              </a:rPr>
              <a:t>[</a:t>
            </a:r>
            <a:r>
              <a:rPr lang="zh-TW" altLang="en-US" sz="2400" dirty="0" smtClean="0">
                <a:solidFill>
                  <a:srgbClr val="00B0F0"/>
                </a:solidFill>
              </a:rPr>
              <a:t>常用</a:t>
            </a:r>
            <a:r>
              <a:rPr lang="en-US" altLang="zh-TW" sz="2400" dirty="0" smtClean="0">
                <a:solidFill>
                  <a:srgbClr val="00B0F0"/>
                </a:solidFill>
              </a:rPr>
              <a:t>]</a:t>
            </a:r>
            <a:r>
              <a:rPr lang="en-US" altLang="zh-TW" sz="2400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altLang="zh-TW" sz="2400" dirty="0" smtClean="0">
                <a:solidFill>
                  <a:srgbClr val="00B0F0"/>
                </a:solidFill>
              </a:rPr>
              <a:t>[</a:t>
            </a:r>
            <a:r>
              <a:rPr lang="zh-TW" altLang="en-US" sz="2400" dirty="0" smtClean="0">
                <a:solidFill>
                  <a:srgbClr val="00B0F0"/>
                </a:solidFill>
              </a:rPr>
              <a:t>段落</a:t>
            </a:r>
            <a:r>
              <a:rPr lang="en-US" altLang="zh-TW" sz="2400" dirty="0" smtClean="0">
                <a:solidFill>
                  <a:srgbClr val="00B0F0"/>
                </a:solidFill>
              </a:rPr>
              <a:t>]</a:t>
            </a:r>
            <a:r>
              <a:rPr lang="en-US" altLang="zh-TW" sz="2400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altLang="zh-TW" sz="2400" dirty="0" smtClean="0">
                <a:solidFill>
                  <a:srgbClr val="00B0F0"/>
                </a:solidFill>
              </a:rPr>
              <a:t> [</a:t>
            </a:r>
            <a:r>
              <a:rPr lang="zh-TW" altLang="en-US" sz="2400" dirty="0" smtClean="0">
                <a:solidFill>
                  <a:srgbClr val="00B0F0"/>
                </a:solidFill>
              </a:rPr>
              <a:t>亞洲方式配置</a:t>
            </a:r>
            <a:r>
              <a:rPr lang="en-US" altLang="zh-TW" sz="2400" dirty="0" smtClean="0">
                <a:solidFill>
                  <a:srgbClr val="00B0F0"/>
                </a:solidFill>
              </a:rPr>
              <a:t>]</a:t>
            </a:r>
            <a:r>
              <a:rPr lang="en-US" altLang="zh-TW" sz="2400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altLang="zh-TW" sz="2400" dirty="0" smtClean="0">
                <a:solidFill>
                  <a:srgbClr val="00B0F0"/>
                </a:solidFill>
              </a:rPr>
              <a:t>[</a:t>
            </a:r>
            <a:r>
              <a:rPr lang="zh-TW" altLang="en-US" sz="2400" dirty="0" smtClean="0">
                <a:solidFill>
                  <a:srgbClr val="00B0F0"/>
                </a:solidFill>
              </a:rPr>
              <a:t>最適文字大小</a:t>
            </a:r>
            <a:r>
              <a:rPr lang="en-US" altLang="zh-TW" sz="2400" dirty="0" smtClean="0">
                <a:solidFill>
                  <a:srgbClr val="00B0F0"/>
                </a:solidFill>
              </a:rPr>
              <a:t>]</a:t>
            </a:r>
            <a:r>
              <a:rPr lang="zh-TW" altLang="en-US" sz="2400" dirty="0" smtClean="0">
                <a:solidFill>
                  <a:srgbClr val="00B0F0"/>
                </a:solidFill>
              </a:rPr>
              <a:t>設定寬度</a:t>
            </a:r>
            <a:r>
              <a:rPr lang="en-US" altLang="zh-TW" sz="2400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altLang="zh-TW" sz="2400" dirty="0" smtClean="0">
                <a:solidFill>
                  <a:srgbClr val="00B0F0"/>
                </a:solidFill>
              </a:rPr>
              <a:t> [</a:t>
            </a:r>
            <a:r>
              <a:rPr lang="zh-TW" altLang="en-US" sz="2400" dirty="0" smtClean="0">
                <a:solidFill>
                  <a:srgbClr val="00B0F0"/>
                </a:solidFill>
              </a:rPr>
              <a:t>確定</a:t>
            </a:r>
            <a:r>
              <a:rPr lang="en-US" altLang="zh-TW" sz="2400" dirty="0" smtClean="0">
                <a:solidFill>
                  <a:srgbClr val="00B0F0"/>
                </a:solidFill>
              </a:rPr>
              <a:t>]</a:t>
            </a:r>
          </a:p>
          <a:p>
            <a:pPr>
              <a:lnSpc>
                <a:spcPct val="90000"/>
              </a:lnSpc>
            </a:pPr>
            <a:r>
              <a:rPr lang="zh-TW" altLang="en-US" dirty="0" smtClean="0"/>
              <a:t>壓縮行首的符號：</a:t>
            </a:r>
            <a:endParaRPr lang="en-US" altLang="zh-TW" dirty="0" smtClean="0"/>
          </a:p>
          <a:p>
            <a:pPr indent="17463">
              <a:spcAft>
                <a:spcPts val="600"/>
              </a:spcAft>
              <a:buNone/>
            </a:pPr>
            <a:r>
              <a:rPr lang="en-US" altLang="zh-TW" dirty="0" smtClean="0">
                <a:solidFill>
                  <a:srgbClr val="00B0F0"/>
                </a:solidFill>
              </a:rPr>
              <a:t>[</a:t>
            </a:r>
            <a:r>
              <a:rPr lang="zh-TW" altLang="en-US" dirty="0" smtClean="0">
                <a:solidFill>
                  <a:srgbClr val="00B0F0"/>
                </a:solidFill>
              </a:rPr>
              <a:t>常用</a:t>
            </a:r>
            <a:r>
              <a:rPr lang="en-US" altLang="zh-TW" dirty="0" smtClean="0">
                <a:solidFill>
                  <a:srgbClr val="00B0F0"/>
                </a:solidFill>
              </a:rPr>
              <a:t>]</a:t>
            </a:r>
            <a:r>
              <a:rPr lang="en-US" altLang="zh-TW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altLang="zh-TW" dirty="0" smtClean="0">
                <a:solidFill>
                  <a:srgbClr val="00B0F0"/>
                </a:solidFill>
              </a:rPr>
              <a:t>[</a:t>
            </a:r>
            <a:r>
              <a:rPr lang="zh-TW" altLang="en-US" dirty="0" smtClean="0">
                <a:solidFill>
                  <a:srgbClr val="00B0F0"/>
                </a:solidFill>
              </a:rPr>
              <a:t>段落</a:t>
            </a:r>
            <a:r>
              <a:rPr lang="en-US" altLang="zh-TW" dirty="0" smtClean="0">
                <a:solidFill>
                  <a:srgbClr val="00B0F0"/>
                </a:solidFill>
              </a:rPr>
              <a:t>]</a:t>
            </a:r>
            <a:r>
              <a:rPr lang="en-US" altLang="zh-TW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altLang="zh-TW" dirty="0" smtClean="0">
                <a:solidFill>
                  <a:srgbClr val="00B0F0"/>
                </a:solidFill>
              </a:rPr>
              <a:t> [</a:t>
            </a:r>
            <a:r>
              <a:rPr lang="zh-TW" altLang="en-US" dirty="0" smtClean="0">
                <a:solidFill>
                  <a:srgbClr val="00B0F0"/>
                </a:solidFill>
              </a:rPr>
              <a:t>段落</a:t>
            </a:r>
            <a:r>
              <a:rPr lang="en-US" altLang="zh-TW" dirty="0" smtClean="0">
                <a:solidFill>
                  <a:srgbClr val="00B0F0"/>
                </a:solidFill>
              </a:rPr>
              <a:t>]</a:t>
            </a:r>
            <a:r>
              <a:rPr lang="en-US" altLang="zh-TW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altLang="zh-TW" dirty="0" smtClean="0">
                <a:solidFill>
                  <a:srgbClr val="00B0F0"/>
                </a:solidFill>
              </a:rPr>
              <a:t>[</a:t>
            </a:r>
            <a:r>
              <a:rPr lang="zh-TW" altLang="en-US" dirty="0" smtClean="0">
                <a:solidFill>
                  <a:srgbClr val="00B0F0"/>
                </a:solidFill>
              </a:rPr>
              <a:t>中文印刷樣式</a:t>
            </a:r>
            <a:r>
              <a:rPr lang="en-US" altLang="zh-TW" dirty="0" smtClean="0">
                <a:solidFill>
                  <a:srgbClr val="00B0F0"/>
                </a:solidFill>
              </a:rPr>
              <a:t>]</a:t>
            </a:r>
            <a:r>
              <a:rPr lang="zh-TW" altLang="en-US" dirty="0" smtClean="0">
                <a:solidFill>
                  <a:srgbClr val="00B0F0"/>
                </a:solidFill>
              </a:rPr>
              <a:t>核選 允許行首標點壓縮</a:t>
            </a:r>
            <a:r>
              <a:rPr lang="en-US" altLang="zh-TW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altLang="zh-TW" dirty="0" smtClean="0">
                <a:solidFill>
                  <a:srgbClr val="00B0F0"/>
                </a:solidFill>
              </a:rPr>
              <a:t> [</a:t>
            </a:r>
            <a:r>
              <a:rPr lang="zh-TW" altLang="en-US" dirty="0" smtClean="0">
                <a:solidFill>
                  <a:srgbClr val="00B0F0"/>
                </a:solidFill>
              </a:rPr>
              <a:t>確定</a:t>
            </a:r>
            <a:r>
              <a:rPr lang="en-US" altLang="zh-TW" dirty="0" smtClean="0">
                <a:solidFill>
                  <a:srgbClr val="00B0F0"/>
                </a:solidFill>
              </a:rPr>
              <a:t>]</a:t>
            </a:r>
          </a:p>
          <a:p>
            <a:pPr>
              <a:lnSpc>
                <a:spcPct val="90000"/>
              </a:lnSpc>
            </a:pPr>
            <a:endParaRPr lang="zh-TW" altLang="en-US" dirty="0" smtClean="0"/>
          </a:p>
          <a:p>
            <a:pPr>
              <a:lnSpc>
                <a:spcPct val="90000"/>
              </a:lnSpc>
            </a:pPr>
            <a:endParaRPr lang="zh-TW" altLang="en-US" sz="2000" b="0" dirty="0">
              <a:solidFill>
                <a:srgbClr val="0066FF"/>
              </a:solidFill>
              <a:sym typeface="Wingdings" pitchFamily="2" charset="2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17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kern="1200" dirty="0" smtClean="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  <a:cs typeface="+mn-cs"/>
              </a:rPr>
              <a:t>版面設定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400" dirty="0" smtClean="0">
                <a:latin typeface="標楷體" pitchFamily="65" charset="-120"/>
              </a:rPr>
              <a:t>因應特定需求：</a:t>
            </a:r>
            <a:r>
              <a:rPr lang="en-US" altLang="zh-TW" sz="2400" dirty="0" smtClean="0">
                <a:latin typeface="標楷體" pitchFamily="65" charset="-120"/>
              </a:rPr>
              <a:t>[office</a:t>
            </a:r>
            <a:r>
              <a:rPr lang="zh-TW" altLang="en-US" sz="2400" dirty="0" smtClean="0">
                <a:latin typeface="標楷體" pitchFamily="65" charset="-120"/>
              </a:rPr>
              <a:t>按鈕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</a:t>
            </a:r>
            <a:r>
              <a:rPr lang="en-US" altLang="zh-TW" sz="2400" dirty="0" smtClean="0">
                <a:latin typeface="標楷體" pitchFamily="65" charset="-120"/>
              </a:rPr>
              <a:t>[word</a:t>
            </a:r>
            <a:r>
              <a:rPr lang="zh-TW" altLang="en-US" sz="2400" dirty="0" smtClean="0">
                <a:latin typeface="標楷體" pitchFamily="65" charset="-120"/>
              </a:rPr>
              <a:t>選項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</a:t>
            </a:r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進階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 </a:t>
            </a:r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顯示文件內容</a:t>
            </a:r>
            <a:r>
              <a:rPr lang="en-US" altLang="zh-TW" sz="2400" dirty="0" smtClean="0">
                <a:latin typeface="標楷體" pitchFamily="65" charset="-120"/>
              </a:rPr>
              <a:t>] </a:t>
            </a:r>
            <a:r>
              <a:rPr lang="zh-TW" altLang="en-US" sz="2400" dirty="0" smtClean="0">
                <a:latin typeface="標楷體" pitchFamily="65" charset="-120"/>
              </a:rPr>
              <a:t>核選顯示文字範圍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</a:t>
            </a:r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確定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</a:p>
          <a:p>
            <a:r>
              <a:rPr lang="en-US" altLang="zh-TW" sz="2400" dirty="0" smtClean="0">
                <a:latin typeface="標楷體" pitchFamily="65" charset="-120"/>
              </a:rPr>
              <a:t>Ps:</a:t>
            </a:r>
            <a:r>
              <a:rPr lang="zh-TW" altLang="en-US" sz="2400" dirty="0" smtClean="0">
                <a:latin typeface="標楷體" pitchFamily="65" charset="-120"/>
              </a:rPr>
              <a:t>取消核選即不顯示</a:t>
            </a:r>
            <a:endParaRPr lang="en-US" altLang="zh-TW" sz="2400" dirty="0" smtClean="0">
              <a:latin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</a:rPr>
              <a:t>文件顯示比例：</a:t>
            </a:r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檢視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</a:t>
            </a:r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顯示比例</a:t>
            </a:r>
            <a:r>
              <a:rPr lang="en-US" altLang="zh-TW" sz="2400" dirty="0" smtClean="0">
                <a:latin typeface="標楷體" pitchFamily="65" charset="-120"/>
              </a:rPr>
              <a:t>]…</a:t>
            </a:r>
          </a:p>
          <a:p>
            <a:r>
              <a:rPr lang="zh-TW" altLang="en-US" sz="2400" dirty="0" smtClean="0">
                <a:latin typeface="標楷體" pitchFamily="65" charset="-120"/>
              </a:rPr>
              <a:t>選擇紙張大小：</a:t>
            </a:r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版面配置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</a:t>
            </a:r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版面配置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 </a:t>
            </a:r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版面配置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 </a:t>
            </a:r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紙張</a:t>
            </a:r>
            <a:r>
              <a:rPr lang="en-US" altLang="zh-TW" sz="2400" dirty="0" smtClean="0">
                <a:latin typeface="標楷體" pitchFamily="65" charset="-120"/>
              </a:rPr>
              <a:t>]…</a:t>
            </a:r>
          </a:p>
          <a:p>
            <a:r>
              <a:rPr lang="zh-TW" altLang="en-US" sz="2400" dirty="0" smtClean="0">
                <a:latin typeface="標楷體" pitchFamily="65" charset="-120"/>
              </a:rPr>
              <a:t>調整邊界：</a:t>
            </a:r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版面配置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</a:t>
            </a:r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版面配置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 </a:t>
            </a:r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版面配置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 </a:t>
            </a:r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邊界</a:t>
            </a:r>
            <a:r>
              <a:rPr lang="en-US" altLang="zh-TW" sz="2400" dirty="0" smtClean="0">
                <a:latin typeface="標楷體" pitchFamily="65" charset="-120"/>
              </a:rPr>
              <a:t>]…</a:t>
            </a:r>
          </a:p>
          <a:p>
            <a:r>
              <a:rPr lang="zh-TW" altLang="en-US" sz="2400" dirty="0" smtClean="0">
                <a:latin typeface="標楷體" pitchFamily="65" charset="-120"/>
              </a:rPr>
              <a:t>文件格線：</a:t>
            </a:r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版面配置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</a:t>
            </a:r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版面配置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 </a:t>
            </a:r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版面配置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 </a:t>
            </a:r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文件格線</a:t>
            </a:r>
            <a:r>
              <a:rPr lang="en-US" altLang="zh-TW" sz="2400" dirty="0" smtClean="0">
                <a:latin typeface="標楷體" pitchFamily="65" charset="-120"/>
              </a:rPr>
              <a:t>]…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18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zh-TW" altLang="en-US" b="1" kern="100" baseline="0" dirty="0" smtClean="0">
                <a:solidFill>
                  <a:srgbClr val="009900"/>
                </a:solidFill>
                <a:latin typeface="Times New Roman"/>
                <a:ea typeface="標楷體"/>
              </a:rPr>
              <a:t>頁首</a:t>
            </a:r>
            <a:r>
              <a:rPr lang="en-US" altLang="zh-TW" b="1" kern="100" baseline="0" dirty="0" smtClean="0">
                <a:solidFill>
                  <a:srgbClr val="009900"/>
                </a:solidFill>
                <a:latin typeface="Times New Roman"/>
                <a:ea typeface="標楷體"/>
              </a:rPr>
              <a:t>/</a:t>
            </a:r>
            <a:r>
              <a:rPr lang="zh-TW" altLang="en-US" b="1" kern="100" baseline="0" dirty="0" smtClean="0">
                <a:solidFill>
                  <a:srgbClr val="009900"/>
                </a:solidFill>
                <a:latin typeface="Times New Roman"/>
                <a:ea typeface="標楷體"/>
              </a:rPr>
              <a:t>頁尾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/>
            <a:r>
              <a:rPr lang="zh-TW" altLang="en-US" kern="100" baseline="0" dirty="0" smtClean="0">
                <a:latin typeface="Times New Roman"/>
                <a:ea typeface="標楷體"/>
              </a:rPr>
              <a:t>最好封面先空出一頁，且首頁不印頁碼</a:t>
            </a:r>
          </a:p>
          <a:p>
            <a:pPr lvl="0"/>
            <a:r>
              <a:rPr lang="en-US" altLang="zh-TW" kern="100" baseline="0" dirty="0" smtClean="0">
                <a:latin typeface="Times New Roman"/>
                <a:ea typeface="標楷體"/>
              </a:rPr>
              <a:t>[</a:t>
            </a:r>
            <a:r>
              <a:rPr lang="zh-TW" altLang="en-US" kern="100" dirty="0" smtClean="0">
                <a:latin typeface="Times New Roman"/>
                <a:ea typeface="標楷體"/>
                <a:sym typeface="Wingdings"/>
              </a:rPr>
              <a:t>插入</a:t>
            </a:r>
            <a:r>
              <a:rPr lang="en-US" altLang="zh-TW" kern="100" baseline="0" dirty="0" smtClean="0">
                <a:latin typeface="Times New Roman"/>
                <a:ea typeface="標楷體"/>
              </a:rPr>
              <a:t>]</a:t>
            </a:r>
            <a:r>
              <a:rPr lang="zh-TW" altLang="en-US" kern="100" baseline="0" dirty="0" smtClean="0">
                <a:latin typeface="Times New Roman"/>
                <a:ea typeface="標楷體"/>
                <a:sym typeface="Wingdings"/>
              </a:rPr>
              <a:t></a:t>
            </a:r>
            <a:r>
              <a:rPr lang="en-US" altLang="zh-TW" kern="100" baseline="0" dirty="0" smtClean="0">
                <a:latin typeface="Times New Roman"/>
                <a:ea typeface="標楷體"/>
                <a:sym typeface="Wingdings"/>
              </a:rPr>
              <a:t>[</a:t>
            </a:r>
            <a:r>
              <a:rPr lang="zh-TW" altLang="en-US" kern="100" baseline="0" dirty="0" smtClean="0">
                <a:latin typeface="Times New Roman"/>
                <a:ea typeface="標楷體"/>
                <a:sym typeface="Wingdings"/>
              </a:rPr>
              <a:t>頁首及頁尾</a:t>
            </a:r>
            <a:r>
              <a:rPr lang="en-US" altLang="zh-TW" kern="100" baseline="0" dirty="0" smtClean="0">
                <a:latin typeface="Times New Roman"/>
                <a:ea typeface="標楷體"/>
                <a:sym typeface="Wingdings"/>
              </a:rPr>
              <a:t>]</a:t>
            </a:r>
            <a:r>
              <a:rPr lang="zh-TW" altLang="en-US" kern="100" baseline="0" dirty="0" smtClean="0">
                <a:latin typeface="Times New Roman"/>
                <a:ea typeface="標楷體"/>
                <a:sym typeface="Wingdings"/>
              </a:rPr>
              <a:t>定義頁首</a:t>
            </a:r>
            <a:r>
              <a:rPr lang="en-US" altLang="zh-TW" kern="100" baseline="0" dirty="0" smtClean="0">
                <a:latin typeface="Times New Roman"/>
                <a:ea typeface="標楷體"/>
                <a:sym typeface="Wingdings"/>
              </a:rPr>
              <a:t>/</a:t>
            </a:r>
            <a:r>
              <a:rPr lang="zh-TW" altLang="en-US" kern="100" baseline="0" dirty="0" smtClean="0">
                <a:latin typeface="Times New Roman"/>
                <a:ea typeface="標楷體"/>
                <a:sym typeface="Wingdings"/>
              </a:rPr>
              <a:t>頁尾之內容、頁碼、頁碼格式、日期、時間</a:t>
            </a:r>
            <a:r>
              <a:rPr lang="en-US" altLang="zh-TW" kern="100" baseline="0" dirty="0" smtClean="0">
                <a:latin typeface="Times New Roman"/>
                <a:ea typeface="標楷體"/>
                <a:sym typeface="Wingdings"/>
              </a:rPr>
              <a:t>[</a:t>
            </a:r>
            <a:r>
              <a:rPr lang="zh-TW" altLang="en-US" kern="100" baseline="0" dirty="0" smtClean="0">
                <a:latin typeface="Times New Roman"/>
                <a:ea typeface="標楷體"/>
                <a:sym typeface="Wingdings"/>
              </a:rPr>
              <a:t>關閉</a:t>
            </a:r>
            <a:r>
              <a:rPr lang="en-US" altLang="zh-TW" kern="100" baseline="0" dirty="0" smtClean="0">
                <a:latin typeface="Times New Roman"/>
                <a:ea typeface="標楷體"/>
                <a:sym typeface="Wingdings"/>
              </a:rPr>
              <a:t>]</a:t>
            </a:r>
          </a:p>
          <a:p>
            <a:pPr lvl="0" rtl="0"/>
            <a:r>
              <a:rPr lang="zh-TW" altLang="en-US" b="1" kern="100" baseline="0" dirty="0" smtClean="0">
                <a:latin typeface="Times New Roman"/>
                <a:ea typeface="標楷體"/>
              </a:rPr>
              <a:t>若頁首需有變化：</a:t>
            </a:r>
          </a:p>
          <a:p>
            <a:pPr lvl="1" rtl="0"/>
            <a:r>
              <a:rPr lang="zh-TW" altLang="en-US" kern="100" baseline="0" dirty="0" smtClean="0">
                <a:solidFill>
                  <a:srgbClr val="00B0F0"/>
                </a:solidFill>
                <a:latin typeface="Times New Roman"/>
                <a:ea typeface="標楷體"/>
              </a:rPr>
              <a:t>於每章節首，</a:t>
            </a:r>
            <a:r>
              <a:rPr lang="en-US" altLang="zh-TW" kern="100" dirty="0" smtClean="0">
                <a:solidFill>
                  <a:srgbClr val="00B0F0"/>
                </a:solidFill>
                <a:latin typeface="Times New Roman"/>
                <a:ea typeface="標楷體"/>
              </a:rPr>
              <a:t>[</a:t>
            </a:r>
            <a:r>
              <a:rPr lang="zh-TW" altLang="en-US" kern="100" dirty="0" smtClean="0">
                <a:solidFill>
                  <a:srgbClr val="00B0F0"/>
                </a:solidFill>
                <a:latin typeface="Times New Roman"/>
                <a:ea typeface="標楷體"/>
              </a:rPr>
              <a:t>版面配置</a:t>
            </a:r>
            <a:r>
              <a:rPr lang="en-US" altLang="zh-TW" kern="100" dirty="0" smtClean="0">
                <a:solidFill>
                  <a:srgbClr val="00B0F0"/>
                </a:solidFill>
                <a:latin typeface="Times New Roman"/>
                <a:ea typeface="標楷體"/>
              </a:rPr>
              <a:t>]</a:t>
            </a:r>
            <a:r>
              <a:rPr lang="zh-TW" altLang="en-US" kern="100" dirty="0" smtClean="0">
                <a:solidFill>
                  <a:srgbClr val="00B0F0"/>
                </a:solidFill>
                <a:latin typeface="Times New Roman"/>
                <a:ea typeface="標楷體"/>
                <a:sym typeface="Wingdings"/>
              </a:rPr>
              <a:t></a:t>
            </a:r>
            <a:r>
              <a:rPr lang="en-US" altLang="zh-TW" kern="100" dirty="0" smtClean="0">
                <a:solidFill>
                  <a:srgbClr val="00B0F0"/>
                </a:solidFill>
                <a:latin typeface="Times New Roman"/>
                <a:ea typeface="標楷體"/>
                <a:sym typeface="Wingdings"/>
              </a:rPr>
              <a:t>[</a:t>
            </a:r>
            <a:r>
              <a:rPr lang="zh-TW" altLang="en-US" kern="100" dirty="0" smtClean="0">
                <a:solidFill>
                  <a:srgbClr val="00B0F0"/>
                </a:solidFill>
                <a:latin typeface="Times New Roman"/>
                <a:ea typeface="標楷體"/>
                <a:sym typeface="Wingdings"/>
              </a:rPr>
              <a:t>分隔設定</a:t>
            </a:r>
            <a:r>
              <a:rPr lang="en-US" altLang="zh-TW" kern="100" dirty="0" smtClean="0">
                <a:solidFill>
                  <a:srgbClr val="00B0F0"/>
                </a:solidFill>
                <a:latin typeface="Times New Roman"/>
                <a:ea typeface="標楷體"/>
                <a:sym typeface="Wingdings"/>
              </a:rPr>
              <a:t>]</a:t>
            </a:r>
            <a:r>
              <a:rPr lang="zh-TW" altLang="en-US" kern="100" dirty="0" smtClean="0">
                <a:solidFill>
                  <a:srgbClr val="00B0F0"/>
                </a:solidFill>
                <a:latin typeface="Times New Roman"/>
                <a:ea typeface="標楷體"/>
                <a:sym typeface="Wingdings"/>
              </a:rPr>
              <a:t>選擇分節符號自下頁起</a:t>
            </a:r>
            <a:r>
              <a:rPr lang="en-US" altLang="zh-TW" kern="100" dirty="0" smtClean="0">
                <a:solidFill>
                  <a:srgbClr val="00B0F0"/>
                </a:solidFill>
                <a:latin typeface="Times New Roman"/>
                <a:ea typeface="標楷體"/>
                <a:sym typeface="Wingdings"/>
              </a:rPr>
              <a:t>[</a:t>
            </a:r>
            <a:r>
              <a:rPr lang="zh-TW" altLang="en-US" kern="100" dirty="0" smtClean="0">
                <a:solidFill>
                  <a:srgbClr val="00B0F0"/>
                </a:solidFill>
                <a:latin typeface="Times New Roman"/>
                <a:ea typeface="標楷體"/>
                <a:sym typeface="Wingdings"/>
              </a:rPr>
              <a:t>確定</a:t>
            </a:r>
            <a:r>
              <a:rPr lang="en-US" altLang="zh-TW" kern="100" dirty="0" smtClean="0">
                <a:solidFill>
                  <a:srgbClr val="00B0F0"/>
                </a:solidFill>
                <a:latin typeface="Times New Roman"/>
                <a:ea typeface="標楷體"/>
                <a:sym typeface="Wingdings"/>
              </a:rPr>
              <a:t>]</a:t>
            </a:r>
          </a:p>
          <a:p>
            <a:pPr lvl="1"/>
            <a:r>
              <a:rPr lang="en-US" altLang="zh-TW" kern="100" dirty="0" smtClean="0">
                <a:solidFill>
                  <a:srgbClr val="00B0F0"/>
                </a:solidFill>
                <a:latin typeface="Times New Roman"/>
                <a:ea typeface="標楷體"/>
              </a:rPr>
              <a:t>[</a:t>
            </a:r>
            <a:r>
              <a:rPr lang="zh-TW" altLang="en-US" kern="100" dirty="0" smtClean="0">
                <a:solidFill>
                  <a:srgbClr val="00B0F0"/>
                </a:solidFill>
                <a:latin typeface="Times New Roman"/>
                <a:ea typeface="標楷體"/>
                <a:sym typeface="Wingdings"/>
              </a:rPr>
              <a:t>插入</a:t>
            </a:r>
            <a:r>
              <a:rPr lang="en-US" altLang="zh-TW" kern="100" dirty="0" smtClean="0">
                <a:solidFill>
                  <a:srgbClr val="00B0F0"/>
                </a:solidFill>
                <a:latin typeface="Times New Roman"/>
                <a:ea typeface="標楷體"/>
              </a:rPr>
              <a:t>]</a:t>
            </a:r>
            <a:r>
              <a:rPr lang="zh-TW" altLang="en-US" kern="100" dirty="0" smtClean="0">
                <a:solidFill>
                  <a:srgbClr val="00B0F0"/>
                </a:solidFill>
                <a:latin typeface="Times New Roman"/>
                <a:ea typeface="標楷體"/>
                <a:sym typeface="Wingdings"/>
              </a:rPr>
              <a:t></a:t>
            </a:r>
            <a:r>
              <a:rPr lang="en-US" altLang="zh-TW" kern="100" dirty="0" smtClean="0">
                <a:solidFill>
                  <a:srgbClr val="00B0F0"/>
                </a:solidFill>
                <a:latin typeface="Times New Roman"/>
                <a:ea typeface="標楷體"/>
                <a:sym typeface="Wingdings"/>
              </a:rPr>
              <a:t>[</a:t>
            </a:r>
            <a:r>
              <a:rPr lang="zh-TW" altLang="en-US" kern="100" dirty="0" smtClean="0">
                <a:solidFill>
                  <a:srgbClr val="00B0F0"/>
                </a:solidFill>
                <a:latin typeface="Times New Roman"/>
                <a:ea typeface="標楷體"/>
                <a:sym typeface="Wingdings"/>
              </a:rPr>
              <a:t>頁首及頁尾</a:t>
            </a:r>
            <a:r>
              <a:rPr lang="en-US" altLang="zh-TW" kern="100" dirty="0" smtClean="0">
                <a:solidFill>
                  <a:srgbClr val="00B0F0"/>
                </a:solidFill>
                <a:latin typeface="Times New Roman"/>
                <a:ea typeface="標楷體"/>
                <a:sym typeface="Wingdings"/>
              </a:rPr>
              <a:t>]</a:t>
            </a:r>
            <a:r>
              <a:rPr lang="zh-TW" altLang="en-US" kern="100" dirty="0" smtClean="0">
                <a:solidFill>
                  <a:srgbClr val="00B0F0"/>
                </a:solidFill>
                <a:latin typeface="Times New Roman"/>
                <a:ea typeface="標楷體"/>
                <a:sym typeface="Wingdings"/>
              </a:rPr>
              <a:t></a:t>
            </a:r>
            <a:r>
              <a:rPr lang="en-US" altLang="zh-TW" kern="100" dirty="0" smtClean="0">
                <a:solidFill>
                  <a:srgbClr val="00B0F0"/>
                </a:solidFill>
                <a:latin typeface="Times New Roman"/>
                <a:ea typeface="標楷體"/>
                <a:sym typeface="Wingdings"/>
              </a:rPr>
              <a:t> [</a:t>
            </a:r>
            <a:r>
              <a:rPr lang="zh-TW" altLang="en-US" kern="100" dirty="0" smtClean="0">
                <a:solidFill>
                  <a:srgbClr val="00B0F0"/>
                </a:solidFill>
                <a:latin typeface="Times New Roman"/>
                <a:ea typeface="標楷體"/>
                <a:sym typeface="Wingdings"/>
              </a:rPr>
              <a:t>頁首</a:t>
            </a:r>
            <a:r>
              <a:rPr lang="en-US" altLang="zh-TW" kern="100" dirty="0" smtClean="0">
                <a:solidFill>
                  <a:srgbClr val="00B0F0"/>
                </a:solidFill>
                <a:latin typeface="Times New Roman"/>
                <a:ea typeface="標楷體"/>
                <a:sym typeface="Wingdings"/>
              </a:rPr>
              <a:t>]/</a:t>
            </a:r>
            <a:r>
              <a:rPr lang="en-US" altLang="zh-TW" kern="100" dirty="0" smtClean="0">
                <a:solidFill>
                  <a:srgbClr val="00B0F0"/>
                </a:solidFill>
                <a:sym typeface="Wingdings"/>
              </a:rPr>
              <a:t>[</a:t>
            </a:r>
            <a:r>
              <a:rPr lang="zh-TW" altLang="en-US" kern="100" dirty="0" smtClean="0">
                <a:solidFill>
                  <a:srgbClr val="00B0F0"/>
                </a:solidFill>
                <a:sym typeface="Wingdings"/>
              </a:rPr>
              <a:t>頁尾</a:t>
            </a:r>
            <a:r>
              <a:rPr lang="en-US" altLang="zh-TW" kern="100" dirty="0" smtClean="0">
                <a:solidFill>
                  <a:srgbClr val="00B0F0"/>
                </a:solidFill>
                <a:sym typeface="Wingdings"/>
              </a:rPr>
              <a:t>] </a:t>
            </a:r>
            <a:r>
              <a:rPr lang="zh-TW" altLang="en-US" kern="100" dirty="0" smtClean="0">
                <a:solidFill>
                  <a:srgbClr val="00B0F0"/>
                </a:solidFill>
                <a:sym typeface="Wingdings"/>
              </a:rPr>
              <a:t>，</a:t>
            </a:r>
            <a:r>
              <a:rPr lang="zh-TW" altLang="en-US" kern="100" dirty="0" smtClean="0">
                <a:solidFill>
                  <a:srgbClr val="00B0F0"/>
                </a:solidFill>
                <a:latin typeface="Times New Roman"/>
                <a:ea typeface="標楷體"/>
                <a:sym typeface="Wingdings"/>
              </a:rPr>
              <a:t>注意「連結到前一節」</a:t>
            </a:r>
            <a:r>
              <a:rPr lang="zh-TW" altLang="en-US" kern="100" dirty="0" smtClean="0">
                <a:solidFill>
                  <a:srgbClr val="00B0F0"/>
                </a:solidFill>
                <a:sym typeface="Wingdings"/>
              </a:rPr>
              <a:t>按鈕、</a:t>
            </a:r>
            <a:r>
              <a:rPr lang="en-US" altLang="zh-TW" kern="100" dirty="0" smtClean="0">
                <a:solidFill>
                  <a:srgbClr val="00B0F0"/>
                </a:solidFill>
                <a:latin typeface="Times New Roman"/>
                <a:ea typeface="標楷體"/>
                <a:sym typeface="Wingdings"/>
              </a:rPr>
              <a:t>[</a:t>
            </a:r>
            <a:r>
              <a:rPr lang="zh-TW" altLang="en-US" kern="100" dirty="0" smtClean="0">
                <a:solidFill>
                  <a:srgbClr val="00B0F0"/>
                </a:solidFill>
                <a:latin typeface="Times New Roman"/>
                <a:ea typeface="標楷體"/>
                <a:sym typeface="Wingdings"/>
              </a:rPr>
              <a:t>首頁不同</a:t>
            </a:r>
            <a:r>
              <a:rPr lang="en-US" altLang="zh-TW" kern="100" dirty="0" smtClean="0">
                <a:solidFill>
                  <a:srgbClr val="00B0F0"/>
                </a:solidFill>
                <a:latin typeface="Times New Roman"/>
                <a:ea typeface="標楷體"/>
                <a:sym typeface="Wingdings"/>
              </a:rPr>
              <a:t>] </a:t>
            </a:r>
            <a:r>
              <a:rPr lang="zh-TW" altLang="en-US" kern="100" dirty="0" smtClean="0">
                <a:solidFill>
                  <a:srgbClr val="00B0F0"/>
                </a:solidFill>
                <a:sym typeface="Wingdings"/>
              </a:rPr>
              <a:t>、按</a:t>
            </a:r>
            <a:r>
              <a:rPr lang="zh-TW" altLang="en-US" kern="100" dirty="0" smtClean="0">
                <a:solidFill>
                  <a:srgbClr val="00B0F0"/>
                </a:solidFill>
                <a:latin typeface="Times New Roman"/>
                <a:ea typeface="標楷體"/>
                <a:sym typeface="Wingdings"/>
              </a:rPr>
              <a:t>「下一節」、</a:t>
            </a:r>
            <a:r>
              <a:rPr lang="en-US" altLang="zh-TW" kern="100" dirty="0" smtClean="0">
                <a:solidFill>
                  <a:srgbClr val="00B0F0"/>
                </a:solidFill>
                <a:latin typeface="Times New Roman"/>
                <a:ea typeface="標楷體"/>
                <a:sym typeface="Wingdings"/>
              </a:rPr>
              <a:t>[</a:t>
            </a:r>
            <a:r>
              <a:rPr lang="zh-TW" altLang="en-US" kern="100" dirty="0" smtClean="0">
                <a:solidFill>
                  <a:srgbClr val="00B0F0"/>
                </a:solidFill>
                <a:latin typeface="Times New Roman"/>
                <a:ea typeface="標楷體"/>
                <a:sym typeface="Wingdings"/>
              </a:rPr>
              <a:t>接續前一節</a:t>
            </a:r>
            <a:r>
              <a:rPr lang="en-US" altLang="zh-TW" kern="100" dirty="0" smtClean="0">
                <a:solidFill>
                  <a:srgbClr val="00B0F0"/>
                </a:solidFill>
                <a:latin typeface="Times New Roman"/>
                <a:ea typeface="標楷體"/>
                <a:sym typeface="Wingdings"/>
              </a:rPr>
              <a:t>]….</a:t>
            </a:r>
            <a:r>
              <a:rPr lang="zh-TW" altLang="en-US" kern="100" dirty="0" smtClean="0">
                <a:solidFill>
                  <a:srgbClr val="00B0F0"/>
                </a:solidFill>
                <a:latin typeface="Times New Roman"/>
                <a:ea typeface="標楷體"/>
                <a:sym typeface="Wingdings"/>
              </a:rPr>
              <a:t></a:t>
            </a:r>
            <a:r>
              <a:rPr lang="en-US" altLang="zh-TW" kern="100" dirty="0" smtClean="0">
                <a:solidFill>
                  <a:srgbClr val="00B0F0"/>
                </a:solidFill>
                <a:latin typeface="Times New Roman"/>
                <a:ea typeface="標楷體"/>
                <a:sym typeface="Wingdings"/>
              </a:rPr>
              <a:t>[</a:t>
            </a:r>
            <a:r>
              <a:rPr lang="zh-TW" altLang="en-US" kern="100" dirty="0" smtClean="0">
                <a:solidFill>
                  <a:srgbClr val="00B0F0"/>
                </a:solidFill>
                <a:latin typeface="Times New Roman"/>
                <a:ea typeface="標楷體"/>
                <a:sym typeface="Wingdings"/>
              </a:rPr>
              <a:t>關閉頁首及頁尾</a:t>
            </a:r>
            <a:r>
              <a:rPr lang="en-US" altLang="zh-TW" kern="100" dirty="0" smtClean="0">
                <a:solidFill>
                  <a:srgbClr val="00B0F0"/>
                </a:solidFill>
                <a:latin typeface="Times New Roman"/>
                <a:ea typeface="標楷體"/>
                <a:sym typeface="Wingdings"/>
              </a:rPr>
              <a:t>]</a:t>
            </a:r>
            <a:r>
              <a:rPr lang="zh-TW" altLang="en-US" kern="100" dirty="0" smtClean="0">
                <a:solidFill>
                  <a:srgbClr val="00B0F0"/>
                </a:solidFill>
                <a:latin typeface="Times New Roman"/>
                <a:ea typeface="標楷體"/>
                <a:sym typeface="Wingdings"/>
              </a:rPr>
              <a:t>瀏覽其結果</a:t>
            </a:r>
          </a:p>
          <a:p>
            <a:pPr lvl="0"/>
            <a:r>
              <a:rPr lang="en-US" altLang="zh-TW" kern="100" dirty="0" smtClean="0">
                <a:latin typeface="Times New Roman"/>
                <a:ea typeface="標楷體"/>
              </a:rPr>
              <a:t>Ps:</a:t>
            </a:r>
            <a:r>
              <a:rPr lang="zh-TW" altLang="en-US" kern="100" dirty="0" smtClean="0">
                <a:latin typeface="Times New Roman"/>
                <a:ea typeface="標楷體"/>
              </a:rPr>
              <a:t>請先存一備份，</a:t>
            </a:r>
            <a:r>
              <a:rPr lang="zh-TW" altLang="en-US" kern="100" dirty="0" smtClean="0"/>
              <a:t>供</a:t>
            </a:r>
            <a:r>
              <a:rPr lang="zh-TW" altLang="en-US" kern="100" baseline="0" dirty="0" smtClean="0">
                <a:latin typeface="Times New Roman"/>
                <a:ea typeface="標楷體"/>
              </a:rPr>
              <a:t>多欄排版用</a:t>
            </a:r>
            <a:endParaRPr lang="zh-TW" altLang="en-US" kern="1200" baseline="0" dirty="0" smtClean="0">
              <a:latin typeface="Georgia"/>
              <a:ea typeface="新細明體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zh-TW" altLang="en-US" sz="2800" b="1" kern="100" dirty="0">
              <a:solidFill>
                <a:srgbClr val="CC0000"/>
              </a:solidFill>
              <a:latin typeface="+mn-lt"/>
              <a:ea typeface="+mn-ea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19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rgbClr val="E7E7B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7800" y="642918"/>
            <a:ext cx="6858000" cy="642942"/>
          </a:xfrm>
        </p:spPr>
        <p:txBody>
          <a:bodyPr/>
          <a:lstStyle/>
          <a:p>
            <a:r>
              <a:rPr lang="zh-TW" altLang="en-US" kern="100" dirty="0" smtClean="0">
                <a:solidFill>
                  <a:srgbClr val="00B050"/>
                </a:solidFill>
              </a:rPr>
              <a:t>功能及工具介紹</a:t>
            </a:r>
            <a:endParaRPr lang="zh-TW" altLang="en-US" b="1" kern="100" baseline="0" dirty="0" smtClean="0">
              <a:solidFill>
                <a:srgbClr val="00B050"/>
              </a:solidFill>
              <a:latin typeface="Times New Roman"/>
              <a:ea typeface="標楷體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/>
            <a:endParaRPr lang="zh-TW" altLang="en-US" kern="100" dirty="0" smtClean="0">
              <a:solidFill>
                <a:srgbClr val="FF0000"/>
              </a:solidFill>
              <a:latin typeface="Times New Roman"/>
              <a:ea typeface="標楷體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9144000" cy="5143536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5" name="直線圖說文字 3 4"/>
          <p:cNvSpPr/>
          <p:nvPr/>
        </p:nvSpPr>
        <p:spPr>
          <a:xfrm>
            <a:off x="1214414" y="2786058"/>
            <a:ext cx="928694" cy="428628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-271718"/>
              <a:gd name="adj8" fmla="val -104705"/>
            </a:avLst>
          </a:prstGeom>
          <a:ln w="31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000" b="1" dirty="0" smtClean="0">
                <a:solidFill>
                  <a:srgbClr val="00B050"/>
                </a:solidFill>
                <a:latin typeface="+mn-ea"/>
              </a:rPr>
              <a:t>Office</a:t>
            </a:r>
            <a:r>
              <a:rPr lang="zh-TW" altLang="en-US" sz="1000" b="1" dirty="0" smtClean="0">
                <a:solidFill>
                  <a:srgbClr val="00B050"/>
                </a:solidFill>
                <a:latin typeface="+mn-ea"/>
              </a:rPr>
              <a:t>按鈕</a:t>
            </a:r>
            <a:endParaRPr lang="zh-TW" altLang="en-US" sz="1000" b="1" dirty="0">
              <a:solidFill>
                <a:srgbClr val="00B050"/>
              </a:solidFill>
              <a:latin typeface="+mn-ea"/>
            </a:endParaRPr>
          </a:p>
        </p:txBody>
      </p:sp>
      <p:sp>
        <p:nvSpPr>
          <p:cNvPr id="6" name="直線圖說文字 3 5"/>
          <p:cNvSpPr/>
          <p:nvPr/>
        </p:nvSpPr>
        <p:spPr>
          <a:xfrm>
            <a:off x="2786050" y="2786058"/>
            <a:ext cx="857256" cy="428628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-232371"/>
              <a:gd name="adj8" fmla="val 11403"/>
            </a:avLst>
          </a:prstGeom>
          <a:ln w="31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00" b="1" dirty="0" smtClean="0">
                <a:solidFill>
                  <a:srgbClr val="00B050"/>
                </a:solidFill>
                <a:latin typeface="+mn-ea"/>
              </a:rPr>
              <a:t>索引標籤</a:t>
            </a:r>
            <a:endParaRPr lang="zh-TW" altLang="en-US" sz="1000" b="1" dirty="0">
              <a:solidFill>
                <a:srgbClr val="00B050"/>
              </a:solidFill>
              <a:latin typeface="+mn-ea"/>
            </a:endParaRPr>
          </a:p>
        </p:txBody>
      </p:sp>
      <p:sp>
        <p:nvSpPr>
          <p:cNvPr id="7" name="直線圖說文字 3 6"/>
          <p:cNvSpPr/>
          <p:nvPr/>
        </p:nvSpPr>
        <p:spPr>
          <a:xfrm>
            <a:off x="3929058" y="2786058"/>
            <a:ext cx="857256" cy="35719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-232371"/>
              <a:gd name="adj8" fmla="val 11403"/>
            </a:avLst>
          </a:prstGeom>
          <a:ln w="31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00" b="1" dirty="0" smtClean="0">
                <a:solidFill>
                  <a:srgbClr val="00B050"/>
                </a:solidFill>
                <a:latin typeface="+mn-ea"/>
              </a:rPr>
              <a:t>功能區</a:t>
            </a:r>
            <a:endParaRPr lang="zh-TW" altLang="en-US" sz="1000" b="1" dirty="0">
              <a:solidFill>
                <a:srgbClr val="00B050"/>
              </a:solidFill>
              <a:latin typeface="+mn-ea"/>
            </a:endParaRPr>
          </a:p>
        </p:txBody>
      </p:sp>
      <p:sp>
        <p:nvSpPr>
          <p:cNvPr id="8" name="直線圖說文字 3 7"/>
          <p:cNvSpPr/>
          <p:nvPr/>
        </p:nvSpPr>
        <p:spPr>
          <a:xfrm>
            <a:off x="5143504" y="2786058"/>
            <a:ext cx="1071570" cy="428628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-97621"/>
              <a:gd name="adj8" fmla="val 31264"/>
            </a:avLst>
          </a:prstGeom>
          <a:ln w="31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00" b="1" dirty="0" smtClean="0">
                <a:solidFill>
                  <a:srgbClr val="00B050"/>
                </a:solidFill>
                <a:latin typeface="+mn-ea"/>
              </a:rPr>
              <a:t>對話方塊啟動器</a:t>
            </a:r>
            <a:endParaRPr lang="zh-TW" altLang="en-US" sz="1000" b="1" dirty="0">
              <a:solidFill>
                <a:srgbClr val="00B050"/>
              </a:solidFill>
              <a:latin typeface="+mn-ea"/>
            </a:endParaRPr>
          </a:p>
        </p:txBody>
      </p:sp>
      <p:sp>
        <p:nvSpPr>
          <p:cNvPr id="10" name="直線圖說文字 3 9"/>
          <p:cNvSpPr/>
          <p:nvPr/>
        </p:nvSpPr>
        <p:spPr>
          <a:xfrm>
            <a:off x="1714480" y="5715016"/>
            <a:ext cx="714380" cy="428628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39987"/>
              <a:gd name="adj8" fmla="val 7774"/>
            </a:avLst>
          </a:prstGeom>
          <a:ln w="31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00" b="1" dirty="0" smtClean="0">
                <a:solidFill>
                  <a:srgbClr val="00B050"/>
                </a:solidFill>
                <a:latin typeface="+mn-ea"/>
              </a:rPr>
              <a:t>狀態列</a:t>
            </a:r>
            <a:endParaRPr lang="zh-TW" altLang="en-US" sz="1000" b="1" dirty="0">
              <a:solidFill>
                <a:srgbClr val="00B050"/>
              </a:solidFill>
              <a:latin typeface="+mn-ea"/>
            </a:endParaRPr>
          </a:p>
        </p:txBody>
      </p:sp>
      <p:sp>
        <p:nvSpPr>
          <p:cNvPr id="11" name="直線圖說文字 3 10"/>
          <p:cNvSpPr/>
          <p:nvPr/>
        </p:nvSpPr>
        <p:spPr>
          <a:xfrm>
            <a:off x="2714612" y="5715016"/>
            <a:ext cx="785818" cy="428628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35095"/>
              <a:gd name="adj8" fmla="val 508888"/>
            </a:avLst>
          </a:prstGeom>
          <a:ln w="31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00" b="1" smtClean="0">
                <a:solidFill>
                  <a:srgbClr val="00B050"/>
                </a:solidFill>
                <a:latin typeface="+mn-ea"/>
              </a:rPr>
              <a:t>整頁模式</a:t>
            </a:r>
            <a:endParaRPr lang="zh-TW" altLang="en-US" sz="1000" b="1" dirty="0">
              <a:solidFill>
                <a:srgbClr val="00B050"/>
              </a:solidFill>
              <a:latin typeface="+mn-ea"/>
            </a:endParaRPr>
          </a:p>
        </p:txBody>
      </p:sp>
      <p:sp>
        <p:nvSpPr>
          <p:cNvPr id="12" name="直線圖說文字 3 11"/>
          <p:cNvSpPr/>
          <p:nvPr/>
        </p:nvSpPr>
        <p:spPr>
          <a:xfrm>
            <a:off x="3714744" y="5357826"/>
            <a:ext cx="1143008" cy="428628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206881"/>
              <a:gd name="adj8" fmla="val 261132"/>
            </a:avLst>
          </a:prstGeom>
          <a:ln w="31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00" b="1" dirty="0" smtClean="0">
                <a:solidFill>
                  <a:srgbClr val="00B050"/>
                </a:solidFill>
                <a:latin typeface="+mn-ea"/>
              </a:rPr>
              <a:t>閱讀版面配置</a:t>
            </a:r>
            <a:endParaRPr lang="zh-TW" altLang="en-US" sz="1000" b="1" dirty="0">
              <a:solidFill>
                <a:srgbClr val="00B050"/>
              </a:solidFill>
              <a:latin typeface="+mn-ea"/>
            </a:endParaRPr>
          </a:p>
        </p:txBody>
      </p:sp>
      <p:sp>
        <p:nvSpPr>
          <p:cNvPr id="13" name="直線圖說文字 3 12"/>
          <p:cNvSpPr/>
          <p:nvPr/>
        </p:nvSpPr>
        <p:spPr>
          <a:xfrm>
            <a:off x="8358214" y="5357826"/>
            <a:ext cx="1214446" cy="428628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207407"/>
              <a:gd name="adj8" fmla="val 5641"/>
            </a:avLst>
          </a:prstGeom>
          <a:ln w="31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000" b="1" dirty="0" smtClean="0">
                <a:solidFill>
                  <a:srgbClr val="00B050"/>
                </a:solidFill>
                <a:latin typeface="+mn-ea"/>
              </a:rPr>
              <a:t>依目前視窗調整投影片大小</a:t>
            </a:r>
            <a:endParaRPr lang="zh-TW" altLang="en-US" sz="1000" b="1" dirty="0">
              <a:solidFill>
                <a:srgbClr val="00B050"/>
              </a:solidFill>
              <a:latin typeface="+mn-ea"/>
            </a:endParaRPr>
          </a:p>
        </p:txBody>
      </p:sp>
      <p:sp>
        <p:nvSpPr>
          <p:cNvPr id="14" name="直線圖說文字 3 13"/>
          <p:cNvSpPr/>
          <p:nvPr/>
        </p:nvSpPr>
        <p:spPr>
          <a:xfrm>
            <a:off x="714348" y="785794"/>
            <a:ext cx="1214446" cy="428628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76807"/>
              <a:gd name="adj8" fmla="val 11692"/>
            </a:avLst>
          </a:prstGeom>
          <a:ln w="31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00" b="1" dirty="0" smtClean="0">
                <a:solidFill>
                  <a:srgbClr val="00B050"/>
                </a:solidFill>
                <a:latin typeface="+mn-ea"/>
              </a:rPr>
              <a:t>快速存取工具列</a:t>
            </a:r>
            <a:endParaRPr lang="zh-TW" altLang="en-US" sz="1000" b="1" dirty="0">
              <a:solidFill>
                <a:srgbClr val="00B050"/>
              </a:solidFill>
              <a:latin typeface="+mn-ea"/>
            </a:endParaRPr>
          </a:p>
        </p:txBody>
      </p:sp>
      <p:sp>
        <p:nvSpPr>
          <p:cNvPr id="15" name="直線圖說文字 3 14"/>
          <p:cNvSpPr/>
          <p:nvPr/>
        </p:nvSpPr>
        <p:spPr>
          <a:xfrm>
            <a:off x="2714612" y="3643314"/>
            <a:ext cx="1214446" cy="428628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23061"/>
              <a:gd name="adj6" fmla="val -20370"/>
              <a:gd name="adj7" fmla="val -58929"/>
              <a:gd name="adj8" fmla="val -25569"/>
            </a:avLst>
          </a:prstGeom>
          <a:ln w="31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00" b="1" dirty="0" smtClean="0">
                <a:solidFill>
                  <a:srgbClr val="00B050"/>
                </a:solidFill>
                <a:latin typeface="+mn-ea"/>
              </a:rPr>
              <a:t>文件編輯區</a:t>
            </a:r>
            <a:endParaRPr lang="zh-TW" altLang="en-US" sz="1000" b="1" dirty="0">
              <a:solidFill>
                <a:srgbClr val="00B050"/>
              </a:solidFill>
              <a:latin typeface="+mn-ea"/>
            </a:endParaRPr>
          </a:p>
        </p:txBody>
      </p:sp>
      <p:sp>
        <p:nvSpPr>
          <p:cNvPr id="16" name="直線圖說文字 3 15"/>
          <p:cNvSpPr/>
          <p:nvPr/>
        </p:nvSpPr>
        <p:spPr>
          <a:xfrm>
            <a:off x="6715140" y="2786058"/>
            <a:ext cx="857256" cy="428628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23061"/>
              <a:gd name="adj6" fmla="val -20370"/>
              <a:gd name="adj7" fmla="val -42199"/>
              <a:gd name="adj8" fmla="val -13227"/>
            </a:avLst>
          </a:prstGeom>
          <a:ln w="31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00" b="1" dirty="0" smtClean="0">
                <a:solidFill>
                  <a:srgbClr val="00B050"/>
                </a:solidFill>
                <a:latin typeface="+mn-ea"/>
              </a:rPr>
              <a:t>水平尺規</a:t>
            </a:r>
            <a:endParaRPr lang="zh-TW" altLang="en-US" sz="1000" b="1" dirty="0">
              <a:solidFill>
                <a:srgbClr val="00B050"/>
              </a:solidFill>
              <a:latin typeface="+mn-ea"/>
            </a:endParaRPr>
          </a:p>
        </p:txBody>
      </p:sp>
      <p:sp>
        <p:nvSpPr>
          <p:cNvPr id="17" name="直線圖說文字 3 16"/>
          <p:cNvSpPr/>
          <p:nvPr/>
        </p:nvSpPr>
        <p:spPr>
          <a:xfrm>
            <a:off x="1643042" y="4286256"/>
            <a:ext cx="857256" cy="428628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23061"/>
              <a:gd name="adj6" fmla="val -20370"/>
              <a:gd name="adj7" fmla="val -9998"/>
              <a:gd name="adj8" fmla="val -176601"/>
            </a:avLst>
          </a:prstGeom>
          <a:ln w="31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00" b="1" dirty="0" smtClean="0">
                <a:solidFill>
                  <a:srgbClr val="00B050"/>
                </a:solidFill>
                <a:latin typeface="+mn-ea"/>
              </a:rPr>
              <a:t>垂直尺規</a:t>
            </a:r>
            <a:endParaRPr lang="zh-TW" altLang="en-US" sz="1000" b="1" dirty="0">
              <a:solidFill>
                <a:srgbClr val="00B050"/>
              </a:solidFill>
              <a:latin typeface="+mn-ea"/>
            </a:endParaRPr>
          </a:p>
        </p:txBody>
      </p:sp>
      <p:sp>
        <p:nvSpPr>
          <p:cNvPr id="18" name="直線圖說文字 3 17"/>
          <p:cNvSpPr/>
          <p:nvPr/>
        </p:nvSpPr>
        <p:spPr>
          <a:xfrm>
            <a:off x="5000628" y="4786322"/>
            <a:ext cx="928694" cy="428628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353547"/>
              <a:gd name="adj8" fmla="val 224883"/>
            </a:avLst>
          </a:prstGeom>
          <a:ln w="31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000" b="1" dirty="0" smtClean="0">
                <a:solidFill>
                  <a:srgbClr val="00B050"/>
                </a:solidFill>
                <a:latin typeface="+mn-ea"/>
              </a:rPr>
              <a:t>web</a:t>
            </a:r>
            <a:r>
              <a:rPr lang="zh-TW" altLang="en-US" sz="1000" b="1" dirty="0" smtClean="0">
                <a:solidFill>
                  <a:srgbClr val="00B050"/>
                </a:solidFill>
                <a:latin typeface="+mn-ea"/>
              </a:rPr>
              <a:t>版面配置</a:t>
            </a:r>
            <a:endParaRPr lang="zh-TW" altLang="en-US" sz="1000" b="1" dirty="0">
              <a:solidFill>
                <a:srgbClr val="00B050"/>
              </a:solidFill>
              <a:latin typeface="+mn-ea"/>
            </a:endParaRPr>
          </a:p>
        </p:txBody>
      </p:sp>
      <p:sp>
        <p:nvSpPr>
          <p:cNvPr id="19" name="直線圖說文字 3 18"/>
          <p:cNvSpPr/>
          <p:nvPr/>
        </p:nvSpPr>
        <p:spPr>
          <a:xfrm>
            <a:off x="6143636" y="5214950"/>
            <a:ext cx="785818" cy="428628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248428"/>
              <a:gd name="adj8" fmla="val 150708"/>
            </a:avLst>
          </a:prstGeom>
          <a:ln w="31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00" b="1" dirty="0" smtClean="0">
                <a:solidFill>
                  <a:srgbClr val="00B050"/>
                </a:solidFill>
                <a:latin typeface="+mn-ea"/>
              </a:rPr>
              <a:t>大綱模式</a:t>
            </a:r>
            <a:endParaRPr lang="zh-TW" altLang="en-US" sz="1000" b="1" dirty="0">
              <a:solidFill>
                <a:srgbClr val="00B050"/>
              </a:solidFill>
              <a:latin typeface="+mn-ea"/>
            </a:endParaRPr>
          </a:p>
        </p:txBody>
      </p:sp>
      <p:sp>
        <p:nvSpPr>
          <p:cNvPr id="20" name="直線圖說文字 3 19"/>
          <p:cNvSpPr/>
          <p:nvPr/>
        </p:nvSpPr>
        <p:spPr>
          <a:xfrm>
            <a:off x="6858016" y="4572008"/>
            <a:ext cx="785818" cy="428628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408427"/>
              <a:gd name="adj8" fmla="val 132527"/>
            </a:avLst>
          </a:prstGeom>
          <a:ln w="31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00" b="1" dirty="0" smtClean="0">
                <a:solidFill>
                  <a:srgbClr val="00B050"/>
                </a:solidFill>
                <a:latin typeface="+mn-ea"/>
              </a:rPr>
              <a:t>草稿模式</a:t>
            </a:r>
            <a:endParaRPr lang="zh-TW" altLang="en-US" sz="1000" b="1" dirty="0">
              <a:solidFill>
                <a:srgbClr val="00B050"/>
              </a:solidFill>
              <a:latin typeface="+mn-ea"/>
            </a:endParaRPr>
          </a:p>
        </p:txBody>
      </p:sp>
      <p:sp>
        <p:nvSpPr>
          <p:cNvPr id="21" name="直線圖說文字 3 20"/>
          <p:cNvSpPr/>
          <p:nvPr/>
        </p:nvSpPr>
        <p:spPr>
          <a:xfrm>
            <a:off x="7929586" y="3429000"/>
            <a:ext cx="857256" cy="428628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23061"/>
              <a:gd name="adj6" fmla="val -20370"/>
              <a:gd name="adj7" fmla="val -195531"/>
              <a:gd name="adj8" fmla="val 130105"/>
            </a:avLst>
          </a:prstGeom>
          <a:ln w="31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00" b="1" dirty="0" smtClean="0">
                <a:solidFill>
                  <a:srgbClr val="00B050"/>
                </a:solidFill>
                <a:latin typeface="+mn-ea"/>
              </a:rPr>
              <a:t>尺規啟動切換鈕</a:t>
            </a:r>
            <a:endParaRPr lang="zh-TW" altLang="en-US" sz="1000" b="1" dirty="0">
              <a:solidFill>
                <a:srgbClr val="00B050"/>
              </a:solidFill>
              <a:latin typeface="+mn-ea"/>
            </a:endParaRPr>
          </a:p>
        </p:txBody>
      </p:sp>
      <p:sp>
        <p:nvSpPr>
          <p:cNvPr id="22" name="日期版面配置區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2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zh-TW" altLang="en-US" b="1" kern="100" baseline="0" dirty="0" smtClean="0">
                <a:solidFill>
                  <a:srgbClr val="009900"/>
                </a:solidFill>
                <a:latin typeface="Times New Roman"/>
                <a:ea typeface="標楷體"/>
              </a:rPr>
              <a:t>目錄：</a:t>
            </a:r>
            <a:r>
              <a:rPr lang="en-US" altLang="zh-TW" b="1" kern="100" baseline="0" dirty="0" smtClean="0">
                <a:solidFill>
                  <a:srgbClr val="009900"/>
                </a:solidFill>
                <a:latin typeface="Times New Roman"/>
                <a:ea typeface="標楷體"/>
              </a:rPr>
              <a:t>(</a:t>
            </a:r>
            <a:r>
              <a:rPr lang="zh-TW" altLang="en-US" b="1" kern="100" baseline="0" dirty="0" smtClean="0">
                <a:solidFill>
                  <a:srgbClr val="009900"/>
                </a:solidFill>
                <a:latin typeface="Times New Roman"/>
                <a:ea typeface="標楷體"/>
              </a:rPr>
              <a:t>方法一</a:t>
            </a:r>
            <a:r>
              <a:rPr lang="en-US" altLang="zh-TW" b="1" kern="100" baseline="0" dirty="0" smtClean="0">
                <a:solidFill>
                  <a:srgbClr val="009900"/>
                </a:solidFill>
                <a:latin typeface="Times New Roman"/>
                <a:ea typeface="標楷體"/>
              </a:rPr>
              <a:t>)</a:t>
            </a:r>
            <a:endParaRPr lang="zh-TW" altLang="en-US" b="1" kern="100" baseline="0" dirty="0" smtClean="0">
              <a:solidFill>
                <a:srgbClr val="009900"/>
              </a:solidFill>
              <a:latin typeface="Times New Roman"/>
              <a:ea typeface="標楷體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/>
            <a:r>
              <a:rPr lang="zh-TW" altLang="en-US" sz="2400" kern="100" baseline="0" dirty="0" smtClean="0">
                <a:latin typeface="Times New Roman"/>
                <a:ea typeface="標楷體"/>
              </a:rPr>
              <a:t>將文章內之大標題（如第</a:t>
            </a:r>
            <a:r>
              <a:rPr lang="en-US" altLang="zh-TW" sz="2400" kern="100" baseline="0" dirty="0" smtClean="0">
                <a:latin typeface="Times New Roman"/>
                <a:ea typeface="標楷體"/>
              </a:rPr>
              <a:t>x</a:t>
            </a:r>
            <a:r>
              <a:rPr lang="zh-TW" altLang="en-US" sz="2400" kern="100" baseline="0" dirty="0" smtClean="0">
                <a:latin typeface="Times New Roman"/>
                <a:ea typeface="標楷體"/>
              </a:rPr>
              <a:t>章），定義為標題</a:t>
            </a:r>
            <a:r>
              <a:rPr lang="en-US" altLang="zh-TW" sz="2400" kern="100" baseline="0" dirty="0" smtClean="0">
                <a:latin typeface="Times New Roman"/>
                <a:ea typeface="標楷體"/>
              </a:rPr>
              <a:t>1</a:t>
            </a:r>
            <a:r>
              <a:rPr lang="zh-TW" altLang="en-US" sz="2400" kern="100" baseline="0" dirty="0" smtClean="0">
                <a:latin typeface="Times New Roman"/>
                <a:ea typeface="標楷體"/>
              </a:rPr>
              <a:t>，次標題（如第</a:t>
            </a:r>
            <a:r>
              <a:rPr lang="en-US" altLang="zh-TW" sz="2400" kern="100" baseline="0" dirty="0" smtClean="0">
                <a:latin typeface="Times New Roman"/>
                <a:ea typeface="標楷體"/>
              </a:rPr>
              <a:t>x</a:t>
            </a:r>
            <a:r>
              <a:rPr lang="zh-TW" altLang="en-US" sz="2400" kern="100" baseline="0" dirty="0" smtClean="0">
                <a:latin typeface="Times New Roman"/>
                <a:ea typeface="標楷體"/>
              </a:rPr>
              <a:t>節），定義為標題</a:t>
            </a:r>
            <a:r>
              <a:rPr lang="en-US" altLang="zh-TW" sz="2400" kern="100" baseline="0" dirty="0" smtClean="0">
                <a:latin typeface="Times New Roman"/>
                <a:ea typeface="標楷體"/>
              </a:rPr>
              <a:t>2</a:t>
            </a:r>
            <a:r>
              <a:rPr lang="zh-TW" altLang="en-US" sz="2400" kern="100" baseline="0" dirty="0" smtClean="0">
                <a:latin typeface="Times New Roman"/>
                <a:ea typeface="標楷體"/>
              </a:rPr>
              <a:t>，</a:t>
            </a:r>
            <a:r>
              <a:rPr lang="en-US" altLang="zh-TW" sz="2400" kern="100" baseline="0" dirty="0" smtClean="0">
                <a:latin typeface="Times New Roman"/>
                <a:ea typeface="標楷體"/>
              </a:rPr>
              <a:t>…</a:t>
            </a:r>
          </a:p>
          <a:p>
            <a:pPr lvl="1"/>
            <a:r>
              <a:rPr lang="en-US" altLang="zh-TW" sz="2000" kern="100" dirty="0" smtClean="0">
                <a:solidFill>
                  <a:srgbClr val="00B0F0"/>
                </a:solidFill>
                <a:latin typeface="+mn-ea"/>
              </a:rPr>
              <a:t>[</a:t>
            </a:r>
            <a:r>
              <a:rPr lang="zh-TW" altLang="en-US" sz="2000" kern="100" dirty="0" smtClean="0">
                <a:solidFill>
                  <a:srgbClr val="00B0F0"/>
                </a:solidFill>
                <a:latin typeface="+mn-ea"/>
              </a:rPr>
              <a:t>常用</a:t>
            </a:r>
            <a:r>
              <a:rPr lang="en-US" altLang="zh-TW" sz="2000" kern="100" dirty="0" smtClean="0">
                <a:solidFill>
                  <a:srgbClr val="00B0F0"/>
                </a:solidFill>
                <a:latin typeface="+mn-ea"/>
              </a:rPr>
              <a:t>]</a:t>
            </a:r>
            <a:r>
              <a:rPr lang="zh-TW" altLang="en-US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</a:t>
            </a:r>
            <a:r>
              <a:rPr lang="en-US" altLang="zh-TW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[</a:t>
            </a:r>
            <a:r>
              <a:rPr lang="zh-TW" altLang="en-US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樣式</a:t>
            </a:r>
            <a:r>
              <a:rPr lang="en-US" altLang="zh-TW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]</a:t>
            </a:r>
            <a:r>
              <a:rPr lang="zh-TW" altLang="en-US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 </a:t>
            </a:r>
            <a:r>
              <a:rPr lang="en-US" altLang="zh-TW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[</a:t>
            </a:r>
            <a:r>
              <a:rPr lang="zh-TW" altLang="en-US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其他</a:t>
            </a:r>
            <a:r>
              <a:rPr lang="en-US" altLang="zh-TW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]..</a:t>
            </a:r>
            <a:r>
              <a:rPr lang="zh-TW" altLang="en-US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標題</a:t>
            </a:r>
            <a:r>
              <a:rPr lang="en-US" altLang="zh-TW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1 </a:t>
            </a:r>
            <a:r>
              <a:rPr lang="zh-TW" altLang="en-US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、標題</a:t>
            </a:r>
            <a:r>
              <a:rPr lang="en-US" altLang="zh-TW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2..</a:t>
            </a:r>
          </a:p>
          <a:p>
            <a:pPr lvl="0" rtl="0"/>
            <a:r>
              <a:rPr lang="zh-TW" altLang="en-US" sz="2400" kern="100" baseline="0" dirty="0" smtClean="0">
                <a:latin typeface="Times New Roman"/>
                <a:ea typeface="標楷體"/>
              </a:rPr>
              <a:t>完成後游標移至第一行</a:t>
            </a:r>
            <a:endParaRPr lang="en-US" altLang="zh-TW" sz="2400" kern="100" baseline="0" dirty="0" smtClean="0">
              <a:latin typeface="Times New Roman"/>
              <a:ea typeface="標楷體"/>
            </a:endParaRPr>
          </a:p>
          <a:p>
            <a:pPr lvl="1"/>
            <a:r>
              <a:rPr lang="zh-TW" altLang="en-US" sz="2000" kern="100" dirty="0" smtClean="0">
                <a:solidFill>
                  <a:srgbClr val="00B0F0"/>
                </a:solidFill>
              </a:rPr>
              <a:t> </a:t>
            </a:r>
            <a:r>
              <a:rPr lang="en-US" altLang="zh-TW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[</a:t>
            </a:r>
            <a:r>
              <a:rPr lang="zh-TW" altLang="en-US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參考資料</a:t>
            </a:r>
            <a:r>
              <a:rPr lang="en-US" altLang="zh-TW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]</a:t>
            </a:r>
            <a:r>
              <a:rPr lang="zh-TW" altLang="en-US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</a:t>
            </a:r>
            <a:r>
              <a:rPr lang="en-US" altLang="zh-TW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[</a:t>
            </a:r>
            <a:r>
              <a:rPr lang="zh-TW" altLang="en-US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目錄</a:t>
            </a:r>
            <a:r>
              <a:rPr lang="en-US" altLang="zh-TW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]</a:t>
            </a:r>
            <a:r>
              <a:rPr lang="zh-TW" altLang="en-US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</a:t>
            </a:r>
            <a:r>
              <a:rPr lang="en-US" altLang="zh-TW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[</a:t>
            </a:r>
            <a:r>
              <a:rPr lang="zh-TW" altLang="en-US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目錄</a:t>
            </a:r>
            <a:r>
              <a:rPr lang="en-US" altLang="zh-TW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]</a:t>
            </a:r>
            <a:r>
              <a:rPr lang="zh-TW" altLang="en-US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手動目錄、自動目錄</a:t>
            </a:r>
            <a:endParaRPr lang="en-US" altLang="zh-TW" sz="2000" kern="100" dirty="0" smtClean="0">
              <a:solidFill>
                <a:srgbClr val="00B0F0"/>
              </a:solidFill>
              <a:latin typeface="+mn-ea"/>
              <a:sym typeface="Wingdings"/>
            </a:endParaRPr>
          </a:p>
          <a:p>
            <a:pPr lvl="0"/>
            <a:r>
              <a:rPr lang="zh-TW" altLang="en-US" sz="2400" kern="100" dirty="0" smtClean="0">
                <a:latin typeface="+mn-ea"/>
                <a:sym typeface="Wingdings"/>
              </a:rPr>
              <a:t>目錄編輯</a:t>
            </a:r>
            <a:endParaRPr lang="en-US" altLang="zh-TW" sz="2400" kern="100" dirty="0" smtClean="0">
              <a:latin typeface="+mn-ea"/>
            </a:endParaRPr>
          </a:p>
          <a:p>
            <a:pPr lvl="1"/>
            <a:r>
              <a:rPr lang="zh-TW" altLang="en-US" sz="2000" kern="100" dirty="0" smtClean="0">
                <a:solidFill>
                  <a:srgbClr val="00B0F0"/>
                </a:solidFill>
              </a:rPr>
              <a:t>追蹤連結：滑鼠題在目錄上，按</a:t>
            </a:r>
            <a:r>
              <a:rPr lang="en-US" altLang="zh-TW" sz="2000" kern="100" dirty="0" smtClean="0">
                <a:solidFill>
                  <a:srgbClr val="00B0F0"/>
                </a:solidFill>
              </a:rPr>
              <a:t>ctrl</a:t>
            </a:r>
            <a:r>
              <a:rPr lang="zh-TW" altLang="en-US" sz="2000" kern="100" dirty="0" smtClean="0">
                <a:solidFill>
                  <a:srgbClr val="00B0F0"/>
                </a:solidFill>
              </a:rPr>
              <a:t>出現手形</a:t>
            </a:r>
            <a:endParaRPr lang="en-US" altLang="zh-TW" sz="2000" kern="100" dirty="0" smtClean="0">
              <a:solidFill>
                <a:srgbClr val="00B0F0"/>
              </a:solidFill>
            </a:endParaRPr>
          </a:p>
          <a:p>
            <a:pPr lvl="1"/>
            <a:r>
              <a:rPr lang="zh-TW" altLang="en-US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刪除目錄項目</a:t>
            </a:r>
            <a:endParaRPr lang="en-US" altLang="zh-TW" sz="2000" kern="100" dirty="0" smtClean="0">
              <a:solidFill>
                <a:srgbClr val="00B0F0"/>
              </a:solidFill>
              <a:latin typeface="+mn-ea"/>
              <a:sym typeface="Wingdings"/>
            </a:endParaRPr>
          </a:p>
          <a:p>
            <a:pPr lvl="1"/>
            <a:r>
              <a:rPr lang="zh-TW" altLang="en-US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更新目錄</a:t>
            </a:r>
            <a:r>
              <a:rPr lang="en-US" altLang="zh-TW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—</a:t>
            </a:r>
            <a:r>
              <a:rPr lang="zh-TW" altLang="en-US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常用</a:t>
            </a:r>
          </a:p>
          <a:p>
            <a:pPr lvl="1"/>
            <a:endParaRPr lang="zh-TW" altLang="en-US" sz="2000" kern="100" dirty="0" smtClean="0">
              <a:solidFill>
                <a:srgbClr val="00B0F0"/>
              </a:solidFill>
              <a:latin typeface="+mn-ea"/>
              <a:sym typeface="Wingdings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20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zh-TW" altLang="en-US" b="1" kern="100" baseline="0" dirty="0" smtClean="0">
                <a:solidFill>
                  <a:srgbClr val="009900"/>
                </a:solidFill>
                <a:latin typeface="Times New Roman"/>
                <a:ea typeface="標楷體"/>
              </a:rPr>
              <a:t>目錄：</a:t>
            </a:r>
            <a:r>
              <a:rPr lang="en-US" altLang="zh-TW" b="1" kern="100" baseline="0" dirty="0" smtClean="0">
                <a:solidFill>
                  <a:srgbClr val="009900"/>
                </a:solidFill>
                <a:latin typeface="Times New Roman"/>
                <a:ea typeface="標楷體"/>
              </a:rPr>
              <a:t>(</a:t>
            </a:r>
            <a:r>
              <a:rPr lang="zh-TW" altLang="en-US" b="1" kern="100" baseline="0" dirty="0" smtClean="0">
                <a:solidFill>
                  <a:srgbClr val="009900"/>
                </a:solidFill>
                <a:latin typeface="Times New Roman"/>
                <a:ea typeface="標楷體"/>
              </a:rPr>
              <a:t>方法二</a:t>
            </a:r>
            <a:r>
              <a:rPr lang="en-US" altLang="zh-TW" b="1" kern="100" baseline="0" dirty="0" smtClean="0">
                <a:solidFill>
                  <a:srgbClr val="009900"/>
                </a:solidFill>
                <a:latin typeface="Times New Roman"/>
                <a:ea typeface="標楷體"/>
              </a:rPr>
              <a:t>)</a:t>
            </a:r>
            <a:endParaRPr lang="zh-TW" altLang="en-US" b="1" kern="100" baseline="0" dirty="0" smtClean="0">
              <a:solidFill>
                <a:srgbClr val="009900"/>
              </a:solidFill>
              <a:latin typeface="Times New Roman"/>
              <a:ea typeface="標楷體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/>
            <a:r>
              <a:rPr lang="zh-TW" altLang="en-US" kern="100" baseline="0" dirty="0" smtClean="0">
                <a:latin typeface="Times New Roman"/>
                <a:ea typeface="標楷體"/>
              </a:rPr>
              <a:t>使用者自訂的標題型式，如</a:t>
            </a:r>
            <a:r>
              <a:rPr lang="en-US" altLang="zh-TW" kern="100" dirty="0" smtClean="0">
                <a:latin typeface="標楷體"/>
                <a:ea typeface="標楷體"/>
              </a:rPr>
              <a:t>tit1</a:t>
            </a:r>
            <a:r>
              <a:rPr lang="zh-TW" altLang="en-US" kern="100" dirty="0" smtClean="0">
                <a:latin typeface="標楷體"/>
                <a:ea typeface="標楷體"/>
              </a:rPr>
              <a:t>，</a:t>
            </a:r>
            <a:r>
              <a:rPr lang="en-US" altLang="zh-TW" kern="100" baseline="0" dirty="0" smtClean="0">
                <a:latin typeface="標楷體"/>
                <a:ea typeface="標楷體"/>
              </a:rPr>
              <a:t>tit2…</a:t>
            </a:r>
          </a:p>
          <a:p>
            <a:pPr marL="342900" lvl="1" indent="-342900">
              <a:buSzTx/>
              <a:buFont typeface="Wingdings" pitchFamily="2" charset="2"/>
              <a:buChar char="w"/>
            </a:pPr>
            <a:r>
              <a:rPr lang="zh-TW" altLang="en-US" sz="2800" kern="100" dirty="0" smtClean="0">
                <a:solidFill>
                  <a:srgbClr val="CC0000"/>
                </a:solidFill>
                <a:latin typeface="Times New Roman"/>
                <a:ea typeface="標楷體"/>
                <a:cs typeface="+mn-cs"/>
              </a:rPr>
              <a:t>完成後游標移至頁首， </a:t>
            </a:r>
            <a:r>
              <a:rPr lang="en-US" altLang="zh-TW" sz="2800" kern="100" dirty="0" smtClean="0">
                <a:solidFill>
                  <a:srgbClr val="CC0000"/>
                </a:solidFill>
                <a:latin typeface="Times New Roman"/>
                <a:ea typeface="標楷體"/>
                <a:cs typeface="+mn-cs"/>
                <a:sym typeface="Wingdings"/>
              </a:rPr>
              <a:t>[</a:t>
            </a:r>
            <a:r>
              <a:rPr lang="zh-TW" altLang="en-US" sz="2800" kern="100" dirty="0" smtClean="0">
                <a:solidFill>
                  <a:srgbClr val="CC0000"/>
                </a:solidFill>
                <a:latin typeface="Times New Roman"/>
                <a:ea typeface="標楷體"/>
                <a:cs typeface="+mn-cs"/>
                <a:sym typeface="Wingdings"/>
              </a:rPr>
              <a:t>參考資料</a:t>
            </a:r>
            <a:r>
              <a:rPr lang="en-US" altLang="zh-TW" sz="2800" kern="100" dirty="0" smtClean="0">
                <a:solidFill>
                  <a:srgbClr val="CC0000"/>
                </a:solidFill>
                <a:latin typeface="Times New Roman"/>
                <a:ea typeface="標楷體"/>
                <a:cs typeface="+mn-cs"/>
                <a:sym typeface="Wingdings"/>
              </a:rPr>
              <a:t>]</a:t>
            </a:r>
            <a:r>
              <a:rPr lang="zh-TW" altLang="en-US" sz="2800" kern="100" dirty="0" smtClean="0">
                <a:solidFill>
                  <a:srgbClr val="CC0000"/>
                </a:solidFill>
                <a:latin typeface="Times New Roman"/>
                <a:ea typeface="標楷體"/>
                <a:cs typeface="+mn-cs"/>
                <a:sym typeface="Wingdings"/>
              </a:rPr>
              <a:t></a:t>
            </a:r>
            <a:r>
              <a:rPr lang="en-US" altLang="zh-TW" sz="2800" kern="100" dirty="0" smtClean="0">
                <a:solidFill>
                  <a:srgbClr val="CC0000"/>
                </a:solidFill>
                <a:latin typeface="Times New Roman"/>
                <a:ea typeface="標楷體"/>
                <a:cs typeface="+mn-cs"/>
                <a:sym typeface="Wingdings"/>
              </a:rPr>
              <a:t>[</a:t>
            </a:r>
            <a:r>
              <a:rPr lang="zh-TW" altLang="en-US" sz="2800" kern="100" dirty="0" smtClean="0">
                <a:solidFill>
                  <a:srgbClr val="CC0000"/>
                </a:solidFill>
                <a:latin typeface="Times New Roman"/>
                <a:ea typeface="標楷體"/>
                <a:cs typeface="+mn-cs"/>
                <a:sym typeface="Wingdings"/>
              </a:rPr>
              <a:t>目錄</a:t>
            </a:r>
            <a:r>
              <a:rPr lang="en-US" altLang="zh-TW" sz="2800" kern="100" dirty="0" smtClean="0">
                <a:solidFill>
                  <a:srgbClr val="CC0000"/>
                </a:solidFill>
                <a:latin typeface="Times New Roman"/>
                <a:ea typeface="標楷體"/>
                <a:cs typeface="+mn-cs"/>
                <a:sym typeface="Wingdings"/>
              </a:rPr>
              <a:t>]</a:t>
            </a:r>
            <a:r>
              <a:rPr lang="zh-TW" altLang="en-US" sz="2800" kern="100" dirty="0" smtClean="0">
                <a:solidFill>
                  <a:srgbClr val="CC0000"/>
                </a:solidFill>
                <a:latin typeface="Times New Roman"/>
                <a:ea typeface="標楷體"/>
                <a:cs typeface="+mn-cs"/>
                <a:sym typeface="Wingdings"/>
              </a:rPr>
              <a:t></a:t>
            </a:r>
            <a:r>
              <a:rPr lang="en-US" altLang="zh-TW" sz="2800" kern="100" dirty="0" smtClean="0">
                <a:solidFill>
                  <a:srgbClr val="CC0000"/>
                </a:solidFill>
                <a:latin typeface="Times New Roman"/>
                <a:ea typeface="標楷體"/>
                <a:cs typeface="+mn-cs"/>
                <a:sym typeface="Wingdings"/>
              </a:rPr>
              <a:t>[</a:t>
            </a:r>
            <a:r>
              <a:rPr lang="zh-TW" altLang="en-US" sz="2800" kern="100" dirty="0" smtClean="0">
                <a:solidFill>
                  <a:srgbClr val="CC0000"/>
                </a:solidFill>
                <a:latin typeface="Times New Roman"/>
                <a:ea typeface="標楷體"/>
                <a:cs typeface="+mn-cs"/>
                <a:sym typeface="Wingdings"/>
              </a:rPr>
              <a:t>插入目錄</a:t>
            </a:r>
            <a:r>
              <a:rPr lang="en-US" altLang="zh-TW" sz="2800" kern="100" dirty="0" smtClean="0">
                <a:solidFill>
                  <a:srgbClr val="CC0000"/>
                </a:solidFill>
                <a:latin typeface="Times New Roman"/>
                <a:ea typeface="標楷體"/>
                <a:cs typeface="+mn-cs"/>
                <a:sym typeface="Wingdings"/>
              </a:rPr>
              <a:t>]</a:t>
            </a:r>
            <a:r>
              <a:rPr lang="zh-TW" altLang="en-US" sz="2800" kern="100" dirty="0" smtClean="0">
                <a:solidFill>
                  <a:srgbClr val="CC0000"/>
                </a:solidFill>
                <a:latin typeface="Times New Roman"/>
                <a:ea typeface="標楷體"/>
                <a:cs typeface="+mn-cs"/>
                <a:sym typeface="Wingdings"/>
              </a:rPr>
              <a:t></a:t>
            </a:r>
            <a:r>
              <a:rPr lang="en-US" altLang="zh-TW" sz="2800" kern="100" dirty="0" smtClean="0">
                <a:solidFill>
                  <a:srgbClr val="CC0000"/>
                </a:solidFill>
                <a:latin typeface="Times New Roman"/>
                <a:ea typeface="標楷體"/>
                <a:cs typeface="+mn-cs"/>
                <a:sym typeface="Wingdings"/>
              </a:rPr>
              <a:t> [</a:t>
            </a:r>
            <a:r>
              <a:rPr lang="zh-TW" altLang="en-US" sz="2800" kern="100" dirty="0" smtClean="0">
                <a:solidFill>
                  <a:srgbClr val="CC0000"/>
                </a:solidFill>
                <a:latin typeface="Times New Roman"/>
                <a:ea typeface="標楷體"/>
                <a:cs typeface="+mn-cs"/>
                <a:sym typeface="Wingdings"/>
              </a:rPr>
              <a:t>選項</a:t>
            </a:r>
            <a:r>
              <a:rPr lang="en-US" altLang="zh-TW" sz="2800" kern="100" dirty="0" smtClean="0">
                <a:solidFill>
                  <a:srgbClr val="CC0000"/>
                </a:solidFill>
                <a:latin typeface="Times New Roman"/>
                <a:ea typeface="標楷體"/>
                <a:cs typeface="+mn-cs"/>
                <a:sym typeface="Wingdings"/>
              </a:rPr>
              <a:t>]</a:t>
            </a:r>
          </a:p>
          <a:p>
            <a:pPr lvl="0" rtl="0"/>
            <a:r>
              <a:rPr lang="zh-TW" altLang="en-US" kern="100" dirty="0" smtClean="0">
                <a:latin typeface="Times New Roman"/>
                <a:ea typeface="標楷體"/>
                <a:sym typeface="Wingdings"/>
              </a:rPr>
              <a:t>將</a:t>
            </a:r>
            <a:r>
              <a:rPr lang="en-US" altLang="zh-TW" kern="100" dirty="0" smtClean="0">
                <a:latin typeface="Times New Roman"/>
                <a:ea typeface="標楷體"/>
                <a:sym typeface="Wingdings"/>
              </a:rPr>
              <a:t>tit1</a:t>
            </a:r>
            <a:r>
              <a:rPr lang="zh-TW" altLang="en-US" kern="100" dirty="0" smtClean="0">
                <a:latin typeface="Times New Roman"/>
                <a:ea typeface="標楷體"/>
                <a:sym typeface="Wingdings"/>
              </a:rPr>
              <a:t>之順序定為</a:t>
            </a:r>
            <a:r>
              <a:rPr lang="en-US" altLang="zh-TW" kern="100" dirty="0" smtClean="0">
                <a:latin typeface="Times New Roman"/>
                <a:ea typeface="標楷體"/>
                <a:sym typeface="Wingdings"/>
              </a:rPr>
              <a:t>1</a:t>
            </a:r>
            <a:r>
              <a:rPr lang="zh-TW" altLang="en-US" kern="100" dirty="0" smtClean="0">
                <a:latin typeface="Times New Roman"/>
                <a:ea typeface="標楷體"/>
                <a:sym typeface="Wingdings"/>
              </a:rPr>
              <a:t>，</a:t>
            </a:r>
            <a:r>
              <a:rPr lang="en-US" altLang="zh-TW" kern="100" dirty="0" smtClean="0">
                <a:latin typeface="Times New Roman"/>
                <a:ea typeface="標楷體"/>
                <a:sym typeface="Wingdings"/>
              </a:rPr>
              <a:t>tit2</a:t>
            </a:r>
            <a:r>
              <a:rPr lang="zh-TW" altLang="en-US" kern="100" dirty="0" smtClean="0">
                <a:latin typeface="Times New Roman"/>
                <a:ea typeface="標楷體"/>
                <a:sym typeface="Wingdings"/>
              </a:rPr>
              <a:t>之順序</a:t>
            </a:r>
            <a:r>
              <a:rPr lang="zh-TW" altLang="en-US" kern="100" baseline="0" dirty="0" smtClean="0">
                <a:latin typeface="Times New Roman"/>
                <a:ea typeface="標楷體"/>
                <a:sym typeface="Wingdings"/>
              </a:rPr>
              <a:t>定為</a:t>
            </a:r>
            <a:r>
              <a:rPr lang="en-US" altLang="zh-TW" kern="100" baseline="0" dirty="0" smtClean="0">
                <a:latin typeface="標楷體"/>
                <a:ea typeface="標楷體"/>
                <a:sym typeface="Wingdings"/>
              </a:rPr>
              <a:t>2</a:t>
            </a:r>
            <a:r>
              <a:rPr lang="zh-TW" altLang="en-US" kern="100" baseline="0" dirty="0" smtClean="0">
                <a:latin typeface="Times New Roman"/>
                <a:ea typeface="標楷體"/>
                <a:sym typeface="Wingdings"/>
              </a:rPr>
              <a:t></a:t>
            </a:r>
            <a:r>
              <a:rPr lang="en-US" altLang="zh-TW" kern="100" baseline="0" dirty="0" smtClean="0">
                <a:latin typeface="Times New Roman"/>
                <a:ea typeface="標楷體"/>
                <a:sym typeface="Wingdings"/>
              </a:rPr>
              <a:t>[</a:t>
            </a:r>
            <a:r>
              <a:rPr lang="zh-TW" altLang="en-US" kern="100" baseline="0" dirty="0" smtClean="0">
                <a:latin typeface="Times New Roman"/>
                <a:ea typeface="標楷體"/>
                <a:sym typeface="Wingdings"/>
              </a:rPr>
              <a:t>確定</a:t>
            </a:r>
            <a:r>
              <a:rPr lang="en-US" altLang="zh-TW" kern="100" baseline="0" dirty="0" smtClean="0">
                <a:latin typeface="Times New Roman"/>
                <a:ea typeface="標楷體"/>
                <a:sym typeface="Wingdings"/>
              </a:rPr>
              <a:t>]</a:t>
            </a:r>
            <a:r>
              <a:rPr lang="zh-TW" altLang="en-US" kern="100" baseline="0" dirty="0" smtClean="0">
                <a:latin typeface="Times New Roman"/>
                <a:ea typeface="標楷體"/>
                <a:sym typeface="Wingdings"/>
              </a:rPr>
              <a:t></a:t>
            </a:r>
            <a:r>
              <a:rPr lang="en-US" altLang="zh-TW" kern="100" baseline="0" dirty="0" smtClean="0">
                <a:latin typeface="Times New Roman"/>
                <a:ea typeface="標楷體"/>
                <a:sym typeface="Wingdings"/>
              </a:rPr>
              <a:t>[</a:t>
            </a:r>
            <a:r>
              <a:rPr lang="zh-TW" altLang="en-US" kern="100" baseline="0" dirty="0" smtClean="0">
                <a:latin typeface="Times New Roman"/>
                <a:ea typeface="標楷體"/>
                <a:sym typeface="Wingdings"/>
              </a:rPr>
              <a:t>格式</a:t>
            </a:r>
            <a:r>
              <a:rPr lang="en-US" altLang="zh-TW" kern="100" baseline="0" dirty="0" smtClean="0">
                <a:latin typeface="Times New Roman"/>
                <a:ea typeface="標楷體"/>
                <a:sym typeface="Wingdings"/>
              </a:rPr>
              <a:t>]</a:t>
            </a:r>
            <a:r>
              <a:rPr lang="zh-TW" altLang="en-US" kern="100" baseline="0" dirty="0" smtClean="0">
                <a:latin typeface="Times New Roman"/>
                <a:ea typeface="標楷體"/>
                <a:sym typeface="Wingdings"/>
              </a:rPr>
              <a:t>選擇自己喜歡的格式</a:t>
            </a:r>
            <a:r>
              <a:rPr lang="en-US" altLang="zh-TW" kern="100" baseline="0" dirty="0" smtClean="0">
                <a:latin typeface="Times New Roman"/>
                <a:ea typeface="標楷體"/>
                <a:sym typeface="Wingdings"/>
              </a:rPr>
              <a:t>[</a:t>
            </a:r>
            <a:r>
              <a:rPr lang="zh-TW" altLang="en-US" kern="100" baseline="0" dirty="0" smtClean="0">
                <a:latin typeface="Times New Roman"/>
                <a:ea typeface="標楷體"/>
                <a:sym typeface="Wingdings"/>
              </a:rPr>
              <a:t>確定</a:t>
            </a:r>
            <a:r>
              <a:rPr lang="en-US" altLang="zh-TW" kern="100" baseline="0" dirty="0" smtClean="0">
                <a:latin typeface="Times New Roman"/>
                <a:ea typeface="標楷體"/>
                <a:sym typeface="Wingdings"/>
              </a:rPr>
              <a:t>]</a:t>
            </a:r>
            <a:r>
              <a:rPr lang="zh-TW" altLang="en-US" kern="100" baseline="0" dirty="0" smtClean="0">
                <a:latin typeface="Times New Roman"/>
                <a:ea typeface="標楷體"/>
                <a:sym typeface="Wingdings"/>
              </a:rPr>
              <a:t> </a:t>
            </a:r>
          </a:p>
          <a:p>
            <a:pPr lvl="0" rtl="0"/>
            <a:r>
              <a:rPr lang="zh-TW" altLang="en-US" kern="100" baseline="0" dirty="0" smtClean="0">
                <a:latin typeface="Times New Roman"/>
                <a:ea typeface="標楷體"/>
              </a:rPr>
              <a:t>更改時也要點選</a:t>
            </a:r>
            <a:r>
              <a:rPr lang="en-US" altLang="zh-TW" kern="100" baseline="0" dirty="0" smtClean="0">
                <a:latin typeface="Times New Roman"/>
                <a:ea typeface="標楷體"/>
              </a:rPr>
              <a:t>[</a:t>
            </a:r>
            <a:r>
              <a:rPr lang="zh-TW" altLang="en-US" kern="100" baseline="0" dirty="0" smtClean="0">
                <a:latin typeface="Times New Roman"/>
                <a:ea typeface="標楷體"/>
              </a:rPr>
              <a:t>選項</a:t>
            </a:r>
            <a:r>
              <a:rPr lang="en-US" altLang="zh-TW" kern="100" baseline="0" dirty="0" smtClean="0">
                <a:latin typeface="Times New Roman"/>
                <a:ea typeface="標楷體"/>
              </a:rPr>
              <a:t>]</a:t>
            </a:r>
            <a:r>
              <a:rPr lang="zh-TW" altLang="en-US" kern="100" baseline="0" dirty="0" smtClean="0">
                <a:latin typeface="Times New Roman"/>
                <a:ea typeface="標楷體"/>
              </a:rPr>
              <a:t>，否則目錄會出現錯誤訊息。</a:t>
            </a:r>
            <a:endParaRPr lang="en-US" altLang="zh-TW" kern="100" baseline="0" dirty="0" smtClean="0">
              <a:latin typeface="Times New Roman"/>
              <a:ea typeface="標楷體"/>
            </a:endParaRPr>
          </a:p>
          <a:p>
            <a:pPr lvl="0" rtl="0"/>
            <a:endParaRPr lang="zh-TW" altLang="en-US" kern="100" baseline="0" dirty="0" smtClean="0">
              <a:latin typeface="Times New Roman"/>
              <a:ea typeface="標楷體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21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kern="1200" dirty="0" smtClean="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  <a:cs typeface="+mn-cs"/>
              </a:rPr>
              <a:t>版面設定</a:t>
            </a:r>
            <a:r>
              <a:rPr lang="en-US" altLang="zh-TW" sz="4000" kern="1200" dirty="0" smtClean="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  <a:cs typeface="+mn-cs"/>
              </a:rPr>
              <a:t>--</a:t>
            </a:r>
            <a:r>
              <a:rPr lang="zh-TW" altLang="en-US" sz="4000" kern="1200" dirty="0" smtClean="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  <a:cs typeface="+mn-cs"/>
              </a:rPr>
              <a:t>分隔設定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400" dirty="0" smtClean="0">
                <a:latin typeface="標楷體" pitchFamily="65" charset="-120"/>
              </a:rPr>
              <a:t>於視窗左下角狀態列按滑鼠右鍵</a:t>
            </a:r>
            <a:endParaRPr lang="en-US" altLang="zh-TW" sz="2400" dirty="0" smtClean="0">
              <a:latin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</a:rPr>
              <a:t>分頁：</a:t>
            </a:r>
            <a:endParaRPr lang="en-US" altLang="zh-TW" sz="2400" dirty="0" smtClean="0">
              <a:latin typeface="標楷體" pitchFamily="65" charset="-120"/>
            </a:endParaRPr>
          </a:p>
          <a:p>
            <a:pPr lvl="1"/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</a:rPr>
              <a:t>強迫分頁：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</a:rPr>
              <a:t>[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</a:rPr>
              <a:t>版面配置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</a:rPr>
              <a:t>]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[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</a:rPr>
              <a:t>版面設定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] [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分隔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</a:rPr>
              <a:t>設定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] [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</a:rPr>
              <a:t>分頁符號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] [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</a:rPr>
              <a:t>分頁符號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]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 或 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ctrl+ enter</a:t>
            </a:r>
          </a:p>
          <a:p>
            <a:pPr lvl="1"/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</a:rPr>
              <a:t>取消分頁：在整頁模式將分頁符號刪除 或 切換至大綱模式將分頁符號刪除 </a:t>
            </a:r>
            <a:endParaRPr lang="en-US" altLang="zh-TW" sz="2000" dirty="0" smtClean="0">
              <a:solidFill>
                <a:srgbClr val="00B0F0"/>
              </a:solidFill>
              <a:latin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</a:rPr>
              <a:t>分節：</a:t>
            </a:r>
            <a:endParaRPr lang="en-US" altLang="zh-TW" sz="2400" dirty="0" smtClean="0">
              <a:latin typeface="標楷體" pitchFamily="65" charset="-120"/>
            </a:endParaRPr>
          </a:p>
          <a:p>
            <a:pPr lvl="1"/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[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版面配置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][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版面設定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] [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分隔設定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] [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分節符號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] [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接續本頁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]</a:t>
            </a:r>
          </a:p>
          <a:p>
            <a:r>
              <a:rPr lang="zh-TW" altLang="en-US" sz="2400" dirty="0" smtClean="0">
                <a:latin typeface="標楷體" pitchFamily="65" charset="-120"/>
              </a:rPr>
              <a:t>分欄：必須先分節，游標停在預分欄處</a:t>
            </a:r>
            <a:endParaRPr lang="en-US" altLang="zh-TW" sz="2400" dirty="0" smtClean="0">
              <a:latin typeface="標楷體" pitchFamily="65" charset="-120"/>
            </a:endParaRPr>
          </a:p>
          <a:p>
            <a:pPr lvl="1"/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[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版面配置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][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版面設定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] [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欄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] 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選取欄數</a:t>
            </a:r>
            <a:endParaRPr lang="en-US" altLang="zh-TW" sz="2000" dirty="0" smtClean="0">
              <a:solidFill>
                <a:srgbClr val="00B0F0"/>
              </a:solidFill>
              <a:latin typeface="標楷體" pitchFamily="65" charset="-120"/>
              <a:sym typeface="Wingdings" pitchFamily="2" charset="2"/>
            </a:endParaRPr>
          </a:p>
          <a:p>
            <a:pPr lvl="1"/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欄間距、欄寬度、分隔線</a:t>
            </a:r>
            <a:endParaRPr lang="en-US" altLang="zh-TW" sz="2000" dirty="0" smtClean="0">
              <a:solidFill>
                <a:srgbClr val="00B0F0"/>
              </a:solidFill>
              <a:latin typeface="標楷體" pitchFamily="65" charset="-120"/>
              <a:sym typeface="Wingdings" pitchFamily="2" charset="2"/>
            </a:endParaRPr>
          </a:p>
          <a:p>
            <a:pPr lvl="1"/>
            <a:endParaRPr lang="en-US" altLang="zh-TW" sz="2000" dirty="0" smtClean="0">
              <a:latin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22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zh-TW" altLang="en-US" b="1" kern="100" baseline="0" dirty="0" smtClean="0">
                <a:solidFill>
                  <a:srgbClr val="009900"/>
                </a:solidFill>
                <a:latin typeface="Times New Roman"/>
                <a:ea typeface="標楷體"/>
              </a:rPr>
              <a:t>大綱模式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TW" sz="2400" kern="100" dirty="0" smtClean="0">
                <a:latin typeface="Times New Roman"/>
                <a:ea typeface="標楷體"/>
              </a:rPr>
              <a:t>[</a:t>
            </a:r>
            <a:r>
              <a:rPr lang="zh-TW" altLang="en-US" sz="2400" kern="100" dirty="0" smtClean="0">
                <a:latin typeface="Times New Roman"/>
                <a:ea typeface="標楷體"/>
              </a:rPr>
              <a:t>檢視</a:t>
            </a:r>
            <a:r>
              <a:rPr lang="en-US" altLang="zh-TW" sz="2400" kern="100" dirty="0" smtClean="0">
                <a:latin typeface="Times New Roman"/>
                <a:ea typeface="標楷體"/>
              </a:rPr>
              <a:t>]</a:t>
            </a:r>
            <a:r>
              <a:rPr lang="zh-TW" altLang="en-US" sz="2400" kern="100" dirty="0" smtClean="0">
                <a:latin typeface="Times New Roman"/>
                <a:ea typeface="標楷體"/>
                <a:sym typeface="Wingdings"/>
              </a:rPr>
              <a:t></a:t>
            </a:r>
            <a:r>
              <a:rPr lang="en-US" altLang="zh-TW" sz="2400" kern="100" dirty="0" smtClean="0">
                <a:latin typeface="Times New Roman"/>
                <a:ea typeface="標楷體"/>
                <a:sym typeface="Wingdings"/>
              </a:rPr>
              <a:t>[</a:t>
            </a:r>
            <a:r>
              <a:rPr lang="zh-TW" altLang="en-US" sz="2400" kern="100" dirty="0" smtClean="0">
                <a:latin typeface="Times New Roman"/>
                <a:ea typeface="標楷體"/>
                <a:sym typeface="Wingdings"/>
              </a:rPr>
              <a:t>文件</a:t>
            </a:r>
            <a:r>
              <a:rPr lang="zh-TW" altLang="en-US" sz="2400" kern="100" dirty="0" smtClean="0"/>
              <a:t>檢視</a:t>
            </a:r>
            <a:r>
              <a:rPr lang="en-US" altLang="zh-TW" sz="2400" kern="100" dirty="0" smtClean="0">
                <a:latin typeface="Times New Roman"/>
                <a:ea typeface="標楷體"/>
                <a:sym typeface="Wingdings"/>
              </a:rPr>
              <a:t>]</a:t>
            </a:r>
            <a:r>
              <a:rPr lang="zh-TW" altLang="en-US" sz="2400" kern="100" dirty="0" smtClean="0">
                <a:latin typeface="Times New Roman"/>
                <a:ea typeface="標楷體"/>
                <a:sym typeface="Wingdings"/>
              </a:rPr>
              <a:t> </a:t>
            </a:r>
            <a:r>
              <a:rPr lang="en-US" altLang="zh-TW" sz="2400" kern="100" dirty="0" smtClean="0">
                <a:latin typeface="Times New Roman"/>
                <a:ea typeface="標楷體"/>
                <a:sym typeface="Wingdings"/>
              </a:rPr>
              <a:t>[</a:t>
            </a:r>
            <a:r>
              <a:rPr lang="zh-TW" altLang="en-US" sz="2400" kern="100" dirty="0" smtClean="0"/>
              <a:t>大綱模式</a:t>
            </a:r>
            <a:r>
              <a:rPr lang="en-US" altLang="zh-TW" sz="2400" kern="100" dirty="0" smtClean="0">
                <a:latin typeface="Times New Roman"/>
                <a:ea typeface="標楷體"/>
                <a:sym typeface="Wingdings"/>
              </a:rPr>
              <a:t>]..</a:t>
            </a:r>
            <a:endParaRPr lang="zh-TW" altLang="en-US" sz="2000" kern="100" dirty="0" smtClean="0">
              <a:solidFill>
                <a:srgbClr val="00B0F0"/>
              </a:solidFill>
              <a:latin typeface="+mn-ea"/>
              <a:sym typeface="Wingdings"/>
            </a:endParaRPr>
          </a:p>
          <a:p>
            <a:pPr lvl="1"/>
            <a:r>
              <a:rPr lang="zh-TW" altLang="en-US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升階</a:t>
            </a:r>
            <a:endParaRPr lang="en-US" altLang="zh-TW" sz="2000" kern="100" dirty="0" smtClean="0">
              <a:solidFill>
                <a:srgbClr val="00B0F0"/>
              </a:solidFill>
              <a:latin typeface="+mn-ea"/>
              <a:sym typeface="Wingdings"/>
            </a:endParaRPr>
          </a:p>
          <a:p>
            <a:pPr lvl="1"/>
            <a:r>
              <a:rPr lang="zh-TW" altLang="en-US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降階</a:t>
            </a:r>
            <a:endParaRPr lang="en-US" altLang="zh-TW" sz="2000" kern="100" dirty="0" smtClean="0">
              <a:solidFill>
                <a:srgbClr val="00B0F0"/>
              </a:solidFill>
              <a:latin typeface="+mn-ea"/>
              <a:sym typeface="Wingdings"/>
            </a:endParaRPr>
          </a:p>
          <a:p>
            <a:pPr lvl="1"/>
            <a:r>
              <a:rPr lang="zh-TW" altLang="en-US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上移</a:t>
            </a:r>
            <a:endParaRPr lang="en-US" altLang="zh-TW" sz="2000" kern="100" dirty="0" smtClean="0">
              <a:solidFill>
                <a:srgbClr val="00B0F0"/>
              </a:solidFill>
              <a:latin typeface="+mn-ea"/>
              <a:sym typeface="Wingdings"/>
            </a:endParaRPr>
          </a:p>
          <a:p>
            <a:pPr lvl="1"/>
            <a:r>
              <a:rPr lang="zh-TW" altLang="en-US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下移</a:t>
            </a:r>
            <a:endParaRPr lang="en-US" altLang="zh-TW" sz="2000" kern="100" dirty="0" smtClean="0">
              <a:solidFill>
                <a:srgbClr val="00B0F0"/>
              </a:solidFill>
              <a:latin typeface="+mn-ea"/>
              <a:sym typeface="Wingdings"/>
            </a:endParaRPr>
          </a:p>
          <a:p>
            <a:pPr lvl="1"/>
            <a:r>
              <a:rPr lang="zh-TW" altLang="en-US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展開</a:t>
            </a:r>
            <a:endParaRPr lang="en-US" altLang="zh-TW" sz="2000" kern="100" dirty="0" smtClean="0">
              <a:solidFill>
                <a:srgbClr val="00B0F0"/>
              </a:solidFill>
              <a:latin typeface="+mn-ea"/>
              <a:sym typeface="Wingdings"/>
            </a:endParaRPr>
          </a:p>
          <a:p>
            <a:pPr lvl="1"/>
            <a:r>
              <a:rPr lang="zh-TW" altLang="en-US" sz="2000" kern="100" dirty="0" smtClean="0">
                <a:solidFill>
                  <a:srgbClr val="00B0F0"/>
                </a:solidFill>
                <a:latin typeface="+mn-ea"/>
                <a:sym typeface="Wingdings"/>
              </a:rPr>
              <a:t>摺疊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23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zh-TW" altLang="en-US" b="1" kern="100" baseline="0" dirty="0" smtClean="0">
                <a:solidFill>
                  <a:srgbClr val="009900"/>
                </a:solidFill>
                <a:latin typeface="Times New Roman"/>
                <a:ea typeface="標楷體"/>
              </a:rPr>
              <a:t>註腳：註明文章之出處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90000"/>
              </a:lnSpc>
            </a:pPr>
            <a:r>
              <a:rPr lang="zh-TW" altLang="en-US" dirty="0" smtClean="0">
                <a:latin typeface="+mn-ea"/>
              </a:rPr>
              <a:t>選取要加入</a:t>
            </a:r>
            <a:r>
              <a:rPr lang="zh-TW" altLang="en-US" dirty="0" smtClean="0">
                <a:latin typeface="+mn-ea"/>
                <a:sym typeface="Wingdings"/>
              </a:rPr>
              <a:t>註腳</a:t>
            </a:r>
            <a:r>
              <a:rPr lang="zh-TW" altLang="en-US" dirty="0" smtClean="0">
                <a:latin typeface="+mn-ea"/>
              </a:rPr>
              <a:t>的文字</a:t>
            </a:r>
            <a:endParaRPr lang="en-US" altLang="zh-TW" dirty="0" smtClean="0">
              <a:latin typeface="+mn-ea"/>
            </a:endParaRP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dirty="0" smtClean="0">
                <a:solidFill>
                  <a:srgbClr val="0066FF"/>
                </a:solidFill>
                <a:latin typeface="+mn-ea"/>
                <a:sym typeface="Wingdings"/>
              </a:rPr>
              <a:t>參考資料</a:t>
            </a:r>
            <a:r>
              <a:rPr lang="en-US" altLang="zh-TW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  <a:r>
              <a:rPr lang="zh-TW" altLang="en-US" dirty="0" smtClean="0">
                <a:solidFill>
                  <a:srgbClr val="0066FF"/>
                </a:solidFill>
                <a:latin typeface="+mn-ea"/>
                <a:sym typeface="Wingdings"/>
              </a:rPr>
              <a:t></a:t>
            </a:r>
            <a:r>
              <a:rPr lang="en-US" altLang="zh-TW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dirty="0" smtClean="0">
                <a:solidFill>
                  <a:srgbClr val="0066FF"/>
                </a:solidFill>
                <a:latin typeface="+mn-ea"/>
                <a:sym typeface="Wingdings"/>
              </a:rPr>
              <a:t>註腳</a:t>
            </a:r>
            <a:r>
              <a:rPr lang="en-US" altLang="zh-TW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  <a:r>
              <a:rPr lang="zh-TW" altLang="en-US" dirty="0" smtClean="0">
                <a:solidFill>
                  <a:srgbClr val="0066FF"/>
                </a:solidFill>
                <a:latin typeface="+mn-ea"/>
                <a:sym typeface="Wingdings"/>
              </a:rPr>
              <a:t> </a:t>
            </a:r>
            <a:r>
              <a:rPr lang="en-US" altLang="zh-TW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dirty="0" smtClean="0">
                <a:solidFill>
                  <a:srgbClr val="0066FF"/>
                </a:solidFill>
                <a:latin typeface="+mn-ea"/>
                <a:sym typeface="Wingdings"/>
              </a:rPr>
              <a:t>插入註腳</a:t>
            </a:r>
            <a:r>
              <a:rPr lang="en-US" altLang="zh-TW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  <a:r>
              <a:rPr lang="zh-TW" altLang="en-US" dirty="0" smtClean="0">
                <a:solidFill>
                  <a:srgbClr val="0066FF"/>
                </a:solidFill>
                <a:latin typeface="+mn-ea"/>
                <a:sym typeface="Wingdings"/>
              </a:rPr>
              <a:t>自動出現小標號</a:t>
            </a:r>
            <a:endParaRPr lang="en-US" altLang="zh-TW" dirty="0" smtClean="0">
              <a:solidFill>
                <a:srgbClr val="0066FF"/>
              </a:solidFill>
              <a:latin typeface="+mn-ea"/>
              <a:sym typeface="Wingdings"/>
            </a:endParaRPr>
          </a:p>
          <a:p>
            <a:pPr lvl="1">
              <a:lnSpc>
                <a:spcPct val="90000"/>
              </a:lnSpc>
            </a:pPr>
            <a:r>
              <a:rPr lang="zh-TW" altLang="en-US" dirty="0" smtClean="0">
                <a:solidFill>
                  <a:srgbClr val="0066FF"/>
                </a:solidFill>
                <a:latin typeface="+mn-ea"/>
                <a:sym typeface="Wingdings"/>
              </a:rPr>
              <a:t>置於文章尾</a:t>
            </a:r>
            <a:r>
              <a:rPr lang="en-US" altLang="zh-TW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dirty="0" smtClean="0">
                <a:solidFill>
                  <a:srgbClr val="0066FF"/>
                </a:solidFill>
                <a:latin typeface="+mn-ea"/>
                <a:sym typeface="Wingdings"/>
              </a:rPr>
              <a:t>確定</a:t>
            </a:r>
            <a:r>
              <a:rPr lang="en-US" altLang="zh-TW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  <a:r>
              <a:rPr lang="zh-TW" altLang="en-US" dirty="0" smtClean="0">
                <a:solidFill>
                  <a:srgbClr val="0066FF"/>
                </a:solidFill>
                <a:latin typeface="+mn-ea"/>
                <a:sym typeface="Wingdings"/>
              </a:rPr>
              <a:t>打入出處，如某作者某書某出版社出版日期頁數</a:t>
            </a:r>
            <a:r>
              <a:rPr lang="en-US" altLang="zh-TW" dirty="0" smtClean="0">
                <a:solidFill>
                  <a:srgbClr val="0066FF"/>
                </a:solidFill>
                <a:latin typeface="+mn-ea"/>
                <a:sym typeface="Wingdings"/>
              </a:rPr>
              <a:t>….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24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zh-TW" altLang="en-US" b="1" kern="100" baseline="0" dirty="0" smtClean="0">
                <a:solidFill>
                  <a:srgbClr val="009900"/>
                </a:solidFill>
                <a:latin typeface="Times New Roman"/>
                <a:ea typeface="標楷體"/>
              </a:rPr>
              <a:t>註  解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400" dirty="0" smtClean="0">
                <a:latin typeface="+mn-ea"/>
              </a:rPr>
              <a:t>編輯者對某些內容進一步的說明或確認</a:t>
            </a:r>
            <a:endParaRPr lang="en-US" altLang="zh-TW" sz="2400" dirty="0" smtClean="0">
              <a:latin typeface="+mn-ea"/>
            </a:endParaRPr>
          </a:p>
          <a:p>
            <a:pPr lvl="1"/>
            <a:r>
              <a:rPr lang="en-US" altLang="zh-TW" sz="2000" dirty="0" smtClean="0">
                <a:latin typeface="+mn-ea"/>
              </a:rPr>
              <a:t>[</a:t>
            </a:r>
            <a:r>
              <a:rPr lang="zh-TW" altLang="en-US" sz="2000" dirty="0" smtClean="0">
                <a:latin typeface="+mn-ea"/>
              </a:rPr>
              <a:t>校閱</a:t>
            </a:r>
            <a:r>
              <a:rPr lang="en-US" altLang="zh-TW" sz="2000" dirty="0" smtClean="0">
                <a:latin typeface="+mn-ea"/>
              </a:rPr>
              <a:t>]</a:t>
            </a:r>
            <a:r>
              <a:rPr lang="en-US" altLang="zh-TW" sz="2000" dirty="0" smtClean="0">
                <a:latin typeface="+mn-ea"/>
                <a:sym typeface="Wingdings" pitchFamily="2" charset="2"/>
              </a:rPr>
              <a:t>[</a:t>
            </a:r>
            <a:r>
              <a:rPr lang="zh-TW" altLang="en-US" sz="2000" dirty="0" smtClean="0">
                <a:latin typeface="+mn-ea"/>
                <a:sym typeface="Wingdings" pitchFamily="2" charset="2"/>
              </a:rPr>
              <a:t>註解</a:t>
            </a:r>
            <a:r>
              <a:rPr lang="en-US" altLang="zh-TW" sz="2000" dirty="0" smtClean="0">
                <a:latin typeface="+mn-ea"/>
                <a:sym typeface="Wingdings" pitchFamily="2" charset="2"/>
              </a:rPr>
              <a:t>] [</a:t>
            </a:r>
            <a:r>
              <a:rPr lang="zh-TW" altLang="en-US" sz="2000" dirty="0" smtClean="0">
                <a:latin typeface="+mn-ea"/>
                <a:sym typeface="Wingdings" pitchFamily="2" charset="2"/>
              </a:rPr>
              <a:t>新增註解</a:t>
            </a:r>
            <a:r>
              <a:rPr lang="en-US" altLang="zh-TW" sz="2000" dirty="0" smtClean="0">
                <a:latin typeface="+mn-ea"/>
                <a:sym typeface="Wingdings" pitchFamily="2" charset="2"/>
              </a:rPr>
              <a:t>]</a:t>
            </a:r>
          </a:p>
          <a:p>
            <a:pPr lvl="1"/>
            <a:r>
              <a:rPr lang="zh-TW" altLang="en-US" sz="2000" dirty="0" smtClean="0">
                <a:latin typeface="+mn-ea"/>
                <a:sym typeface="Wingdings" pitchFamily="2" charset="2"/>
              </a:rPr>
              <a:t>新增</a:t>
            </a:r>
            <a:r>
              <a:rPr lang="en-US" altLang="zh-TW" sz="2000" dirty="0" smtClean="0">
                <a:latin typeface="+mn-ea"/>
                <a:sym typeface="Wingdings" pitchFamily="2" charset="2"/>
              </a:rPr>
              <a:t>/</a:t>
            </a:r>
            <a:r>
              <a:rPr lang="zh-TW" altLang="en-US" sz="2000" dirty="0" smtClean="0">
                <a:latin typeface="+mn-ea"/>
                <a:sym typeface="Wingdings" pitchFamily="2" charset="2"/>
              </a:rPr>
              <a:t>編輯</a:t>
            </a:r>
            <a:r>
              <a:rPr lang="en-US" altLang="zh-TW" sz="2000" dirty="0" smtClean="0">
                <a:latin typeface="+mn-ea"/>
                <a:sym typeface="Wingdings" pitchFamily="2" charset="2"/>
              </a:rPr>
              <a:t>/</a:t>
            </a:r>
            <a:r>
              <a:rPr lang="zh-TW" altLang="en-US" sz="2000" dirty="0" smtClean="0">
                <a:latin typeface="+mn-ea"/>
                <a:sym typeface="Wingdings" pitchFamily="2" charset="2"/>
              </a:rPr>
              <a:t>刪除</a:t>
            </a:r>
            <a:r>
              <a:rPr lang="en-US" altLang="zh-TW" sz="2000" dirty="0" smtClean="0">
                <a:latin typeface="+mn-ea"/>
                <a:sym typeface="Wingdings" pitchFamily="2" charset="2"/>
              </a:rPr>
              <a:t>/</a:t>
            </a:r>
            <a:r>
              <a:rPr lang="zh-TW" altLang="en-US" sz="2000" dirty="0" smtClean="0">
                <a:latin typeface="+mn-ea"/>
                <a:sym typeface="Wingdings" pitchFamily="2" charset="2"/>
              </a:rPr>
              <a:t>回覆註解</a:t>
            </a:r>
            <a:endParaRPr lang="zh-TW" altLang="en-US" sz="2000" dirty="0">
              <a:latin typeface="+mn-ea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25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zh-TW" altLang="en-US" b="1" kern="100" baseline="0" dirty="0" smtClean="0">
                <a:solidFill>
                  <a:srgbClr val="009900"/>
                </a:solidFill>
                <a:latin typeface="Times New Roman"/>
                <a:ea typeface="標楷體"/>
              </a:rPr>
              <a:t>關鍵字的主索引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/>
            <a:r>
              <a:rPr lang="zh-TW" altLang="en-US" sz="2400" kern="100" baseline="0" dirty="0" smtClean="0">
                <a:latin typeface="+mn-ea"/>
              </a:rPr>
              <a:t>選取要成為索引之字元</a:t>
            </a:r>
            <a:endParaRPr lang="en-US" altLang="zh-TW" sz="2400" kern="100" baseline="0" dirty="0" smtClean="0">
              <a:latin typeface="+mn-ea"/>
            </a:endParaRPr>
          </a:p>
          <a:p>
            <a:pPr lvl="1"/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參考資料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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索引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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項目標記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自動加入主要項目，標題之注音可自行決定取捨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全部標記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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關閉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</a:p>
          <a:p>
            <a:pPr lvl="0" rtl="0"/>
            <a:r>
              <a:rPr lang="zh-TW" altLang="en-US" sz="2400" kern="100" baseline="0" dirty="0" smtClean="0">
                <a:latin typeface="+mn-ea"/>
              </a:rPr>
              <a:t>完成後游標移至文章尾</a:t>
            </a:r>
            <a:endParaRPr lang="en-US" altLang="zh-TW" sz="2400" kern="100" baseline="0" dirty="0" smtClean="0">
              <a:latin typeface="+mn-ea"/>
            </a:endParaRPr>
          </a:p>
          <a:p>
            <a:pPr lvl="1"/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插入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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頁面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 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分頁符號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 打入索引目錄，定義為標題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2</a:t>
            </a:r>
          </a:p>
          <a:p>
            <a:pPr lvl="1"/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參考資料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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索引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 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插入索引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 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索引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 核選顯示頁碼及靠右對齊、 格式： 摩登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確定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</a:p>
          <a:p>
            <a:pPr lvl="1"/>
            <a:r>
              <a:rPr lang="zh-TW" altLang="en-US" sz="2000" kern="100" dirty="0" smtClean="0">
                <a:solidFill>
                  <a:srgbClr val="0066FF"/>
                </a:solidFill>
                <a:latin typeface="+mn-ea"/>
                <a:sym typeface="Wingdings"/>
              </a:rPr>
              <a:t>若有表格再執行一次</a:t>
            </a:r>
            <a:endParaRPr lang="zh-TW" altLang="en-US" sz="2400" kern="1200" baseline="0" dirty="0" smtClean="0">
              <a:latin typeface="+mn-ea"/>
              <a:sym typeface="Wingdings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26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kern="100" dirty="0" smtClean="0">
                <a:solidFill>
                  <a:srgbClr val="009900"/>
                </a:solidFill>
              </a:rPr>
              <a:t>圖表標號</a:t>
            </a:r>
            <a:r>
              <a:rPr lang="en-US" altLang="zh-TW" kern="100" dirty="0" smtClean="0">
                <a:solidFill>
                  <a:srgbClr val="009900"/>
                </a:solidFill>
              </a:rPr>
              <a:t>&amp;</a:t>
            </a:r>
            <a:r>
              <a:rPr lang="zh-TW" altLang="en-US" kern="100" dirty="0" smtClean="0">
                <a:solidFill>
                  <a:srgbClr val="009900"/>
                </a:solidFill>
              </a:rPr>
              <a:t>圖表目錄</a:t>
            </a:r>
            <a:endParaRPr lang="zh-TW" altLang="en-US" b="1" kern="100" baseline="0" dirty="0" smtClean="0">
              <a:solidFill>
                <a:srgbClr val="009900"/>
              </a:solidFill>
              <a:latin typeface="Times New Roman"/>
              <a:ea typeface="標楷體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90000"/>
              </a:lnSpc>
            </a:pPr>
            <a:r>
              <a:rPr lang="zh-TW" altLang="en-US" sz="2400" dirty="0" smtClean="0">
                <a:latin typeface="+mn-ea"/>
              </a:rPr>
              <a:t>選取要加入</a:t>
            </a:r>
            <a:r>
              <a:rPr lang="zh-TW" altLang="en-US" sz="2400" kern="100" dirty="0" smtClean="0"/>
              <a:t>標號</a:t>
            </a:r>
            <a:r>
              <a:rPr lang="zh-TW" altLang="en-US" sz="2400" dirty="0" smtClean="0">
                <a:latin typeface="+mn-ea"/>
              </a:rPr>
              <a:t>的圖片、表格</a:t>
            </a:r>
            <a:endParaRPr lang="en-US" altLang="zh-TW" sz="2400" dirty="0" smtClean="0">
              <a:latin typeface="+mn-ea"/>
            </a:endParaRPr>
          </a:p>
          <a:p>
            <a:pPr lvl="1">
              <a:lnSpc>
                <a:spcPct val="90000"/>
              </a:lnSpc>
            </a:pP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參考資料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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sz="2000" kern="100" dirty="0" smtClean="0">
                <a:solidFill>
                  <a:srgbClr val="0066FF"/>
                </a:solidFill>
              </a:rPr>
              <a:t>標號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 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插入</a:t>
            </a:r>
            <a:r>
              <a:rPr lang="zh-TW" altLang="en-US" sz="2000" kern="100" dirty="0" smtClean="0">
                <a:solidFill>
                  <a:srgbClr val="0066FF"/>
                </a:solidFill>
              </a:rPr>
              <a:t>標號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 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選項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 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圖表位置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選取項目之下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sz="2000" kern="100" dirty="0" smtClean="0">
                <a:solidFill>
                  <a:srgbClr val="0066FF"/>
                </a:solidFill>
              </a:rPr>
              <a:t>標號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]…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 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確定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</a:p>
          <a:p>
            <a:pPr lvl="0"/>
            <a:r>
              <a:rPr lang="zh-TW" altLang="en-US" sz="2400" kern="100" dirty="0" smtClean="0"/>
              <a:t>完成後游標移至最後一行</a:t>
            </a:r>
            <a:endParaRPr lang="en-US" altLang="zh-TW" sz="2400" kern="100" dirty="0" smtClean="0"/>
          </a:p>
          <a:p>
            <a:pPr lvl="1"/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插入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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頁面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 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分頁符號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 打入圖表目錄，定義為標題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2</a:t>
            </a:r>
          </a:p>
          <a:p>
            <a:pPr lvl="1"/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參考資料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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sz="2000" kern="100" dirty="0" smtClean="0">
                <a:solidFill>
                  <a:srgbClr val="0066FF"/>
                </a:solidFill>
              </a:rPr>
              <a:t>標號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 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插入</a:t>
            </a:r>
            <a:r>
              <a:rPr lang="zh-TW" altLang="en-US" sz="2000" kern="100" dirty="0" smtClean="0">
                <a:solidFill>
                  <a:srgbClr val="0066FF"/>
                </a:solidFill>
              </a:rPr>
              <a:t>圖表目錄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 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一般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 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標題標籤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: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圖表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核選顯示頁碼及靠右對齊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sz="2000" dirty="0" smtClean="0">
                <a:solidFill>
                  <a:srgbClr val="0066FF"/>
                </a:solidFill>
                <a:latin typeface="+mn-ea"/>
                <a:sym typeface="Wingdings"/>
              </a:rPr>
              <a:t>確定</a:t>
            </a:r>
            <a:r>
              <a:rPr lang="en-US" altLang="zh-TW" sz="2000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</a:p>
          <a:p>
            <a:pPr lvl="1"/>
            <a:r>
              <a:rPr lang="zh-TW" altLang="en-US" sz="2000" kern="100" dirty="0" smtClean="0">
                <a:solidFill>
                  <a:srgbClr val="0066FF"/>
                </a:solidFill>
                <a:latin typeface="+mn-ea"/>
                <a:sym typeface="Wingdings"/>
              </a:rPr>
              <a:t>若有表格再執行一次</a:t>
            </a:r>
            <a:endParaRPr lang="en-US" altLang="zh-TW" sz="2000" kern="100" dirty="0" smtClean="0">
              <a:solidFill>
                <a:srgbClr val="0066FF"/>
              </a:solidFill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27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kern="100" baseline="0" dirty="0" smtClean="0">
                <a:solidFill>
                  <a:srgbClr val="009900"/>
                </a:solidFill>
                <a:latin typeface="Times New Roman"/>
                <a:ea typeface="標楷體"/>
              </a:rPr>
              <a:t>字數統計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dirty="0" smtClean="0">
                <a:solidFill>
                  <a:srgbClr val="0066FF"/>
                </a:solidFill>
                <a:latin typeface="+mn-ea"/>
                <a:sym typeface="Wingdings"/>
              </a:rPr>
              <a:t>校閱</a:t>
            </a:r>
            <a:r>
              <a:rPr lang="en-US" altLang="zh-TW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  <a:r>
              <a:rPr lang="zh-TW" altLang="en-US" dirty="0" smtClean="0">
                <a:solidFill>
                  <a:srgbClr val="0066FF"/>
                </a:solidFill>
                <a:latin typeface="+mn-ea"/>
                <a:sym typeface="Wingdings"/>
              </a:rPr>
              <a:t></a:t>
            </a:r>
            <a:r>
              <a:rPr lang="en-US" altLang="zh-TW" dirty="0" smtClean="0">
                <a:solidFill>
                  <a:srgbClr val="0066FF"/>
                </a:solidFill>
                <a:latin typeface="+mn-ea"/>
                <a:sym typeface="Wingdings"/>
              </a:rPr>
              <a:t>[</a:t>
            </a:r>
            <a:r>
              <a:rPr lang="zh-TW" altLang="en-US" dirty="0" smtClean="0">
                <a:solidFill>
                  <a:srgbClr val="0066FF"/>
                </a:solidFill>
                <a:latin typeface="+mn-ea"/>
                <a:sym typeface="Wingdings"/>
              </a:rPr>
              <a:t>校訂</a:t>
            </a:r>
            <a:r>
              <a:rPr lang="en-US" altLang="zh-TW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  <a:r>
              <a:rPr lang="zh-TW" altLang="en-US" dirty="0" smtClean="0">
                <a:solidFill>
                  <a:srgbClr val="0066FF"/>
                </a:solidFill>
                <a:latin typeface="+mn-ea"/>
                <a:sym typeface="Wingdings"/>
              </a:rPr>
              <a:t> </a:t>
            </a:r>
            <a:r>
              <a:rPr lang="en-US" altLang="zh-TW" dirty="0" smtClean="0">
                <a:solidFill>
                  <a:srgbClr val="0066FF"/>
                </a:solidFill>
                <a:latin typeface="+mn-ea"/>
                <a:sym typeface="Wingdings"/>
              </a:rPr>
              <a:t>[ABC</a:t>
            </a:r>
            <a:r>
              <a:rPr lang="zh-TW" altLang="en-US" dirty="0" smtClean="0">
                <a:solidFill>
                  <a:srgbClr val="0066FF"/>
                </a:solidFill>
                <a:latin typeface="+mn-ea"/>
                <a:sym typeface="Wingdings"/>
              </a:rPr>
              <a:t>字數統計</a:t>
            </a:r>
            <a:r>
              <a:rPr lang="en-US" altLang="zh-TW" dirty="0" smtClean="0">
                <a:solidFill>
                  <a:srgbClr val="0066FF"/>
                </a:solidFill>
                <a:latin typeface="+mn-ea"/>
                <a:sym typeface="Wingdings"/>
              </a:rPr>
              <a:t>]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28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zh-TW" altLang="en-US" b="1" kern="100" baseline="0" dirty="0" smtClean="0">
                <a:solidFill>
                  <a:srgbClr val="009900"/>
                </a:solidFill>
                <a:latin typeface="Times New Roman"/>
                <a:ea typeface="標楷體"/>
              </a:rPr>
              <a:t>插圖：文繞圖、浮水印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文繞圖的設定</a:t>
            </a:r>
            <a:r>
              <a:rPr lang="en-US" altLang="zh-TW" dirty="0" smtClean="0">
                <a:sym typeface="Wingdings" pitchFamily="2" charset="2"/>
              </a:rPr>
              <a:t>:</a:t>
            </a:r>
          </a:p>
          <a:p>
            <a:pPr indent="96838">
              <a:buNone/>
            </a:pPr>
            <a:r>
              <a:rPr lang="en-US" altLang="zh-TW" dirty="0" smtClean="0">
                <a:solidFill>
                  <a:srgbClr val="00B0F0"/>
                </a:solidFill>
              </a:rPr>
              <a:t>[</a:t>
            </a:r>
            <a:r>
              <a:rPr lang="zh-TW" altLang="en-US" dirty="0" smtClean="0">
                <a:solidFill>
                  <a:srgbClr val="00B0F0"/>
                </a:solidFill>
              </a:rPr>
              <a:t>圖片工具</a:t>
            </a:r>
            <a:r>
              <a:rPr lang="en-US" altLang="zh-TW" dirty="0" smtClean="0">
                <a:solidFill>
                  <a:srgbClr val="00B0F0"/>
                </a:solidFill>
              </a:rPr>
              <a:t>]</a:t>
            </a:r>
            <a:r>
              <a:rPr lang="en-US" altLang="zh-TW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altLang="zh-TW" dirty="0" smtClean="0">
                <a:solidFill>
                  <a:srgbClr val="00B0F0"/>
                </a:solidFill>
              </a:rPr>
              <a:t>[</a:t>
            </a:r>
            <a:r>
              <a:rPr lang="zh-TW" altLang="en-US" dirty="0" smtClean="0">
                <a:solidFill>
                  <a:srgbClr val="00B0F0"/>
                </a:solidFill>
              </a:rPr>
              <a:t>格式</a:t>
            </a:r>
            <a:r>
              <a:rPr lang="en-US" altLang="zh-TW" dirty="0" smtClean="0">
                <a:solidFill>
                  <a:srgbClr val="00B0F0"/>
                </a:solidFill>
              </a:rPr>
              <a:t>]</a:t>
            </a:r>
            <a:r>
              <a:rPr lang="en-US" altLang="zh-TW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altLang="zh-TW" dirty="0" smtClean="0">
                <a:solidFill>
                  <a:srgbClr val="00B0F0"/>
                </a:solidFill>
              </a:rPr>
              <a:t> [</a:t>
            </a:r>
            <a:r>
              <a:rPr lang="zh-TW" altLang="en-US" dirty="0" smtClean="0">
                <a:solidFill>
                  <a:srgbClr val="00B0F0"/>
                </a:solidFill>
              </a:rPr>
              <a:t>排列</a:t>
            </a:r>
            <a:r>
              <a:rPr lang="en-US" altLang="zh-TW" dirty="0" smtClean="0">
                <a:solidFill>
                  <a:srgbClr val="00B0F0"/>
                </a:solidFill>
              </a:rPr>
              <a:t>]</a:t>
            </a:r>
            <a:r>
              <a:rPr lang="en-US" altLang="zh-TW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altLang="zh-TW" dirty="0" smtClean="0">
                <a:solidFill>
                  <a:srgbClr val="00B0F0"/>
                </a:solidFill>
              </a:rPr>
              <a:t>[</a:t>
            </a:r>
            <a:r>
              <a:rPr lang="zh-TW" altLang="en-US" dirty="0" smtClean="0">
                <a:solidFill>
                  <a:srgbClr val="00B0F0"/>
                </a:solidFill>
                <a:latin typeface="+mj-ea"/>
              </a:rPr>
              <a:t>文繞圖</a:t>
            </a:r>
            <a:r>
              <a:rPr lang="en-US" altLang="zh-TW" dirty="0" smtClean="0">
                <a:solidFill>
                  <a:srgbClr val="00B0F0"/>
                </a:solidFill>
                <a:latin typeface="+mj-ea"/>
              </a:rPr>
              <a:t>]….</a:t>
            </a:r>
          </a:p>
          <a:p>
            <a:r>
              <a:rPr lang="zh-TW" altLang="en-US" dirty="0" smtClean="0"/>
              <a:t>美化圖片：</a:t>
            </a:r>
            <a:endParaRPr lang="en-US" altLang="zh-TW" dirty="0" smtClean="0"/>
          </a:p>
          <a:p>
            <a:pPr indent="12700">
              <a:buFont typeface="Wingdings" pitchFamily="2" charset="2"/>
              <a:buNone/>
            </a:pPr>
            <a:r>
              <a:rPr lang="en-US" altLang="zh-TW" dirty="0" smtClean="0">
                <a:solidFill>
                  <a:srgbClr val="00B0F0"/>
                </a:solidFill>
              </a:rPr>
              <a:t>[</a:t>
            </a:r>
            <a:r>
              <a:rPr lang="zh-TW" altLang="en-US" dirty="0" smtClean="0">
                <a:solidFill>
                  <a:srgbClr val="00B0F0"/>
                </a:solidFill>
              </a:rPr>
              <a:t>圖片工具</a:t>
            </a:r>
            <a:r>
              <a:rPr lang="en-US" altLang="zh-TW" dirty="0" smtClean="0">
                <a:solidFill>
                  <a:srgbClr val="00B0F0"/>
                </a:solidFill>
              </a:rPr>
              <a:t>]</a:t>
            </a:r>
            <a:r>
              <a:rPr lang="en-US" altLang="zh-TW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altLang="zh-TW" dirty="0" smtClean="0">
                <a:solidFill>
                  <a:srgbClr val="00B0F0"/>
                </a:solidFill>
              </a:rPr>
              <a:t>[</a:t>
            </a:r>
            <a:r>
              <a:rPr lang="zh-TW" altLang="en-US" dirty="0" smtClean="0">
                <a:solidFill>
                  <a:srgbClr val="00B0F0"/>
                </a:solidFill>
              </a:rPr>
              <a:t>格式</a:t>
            </a:r>
            <a:r>
              <a:rPr lang="en-US" altLang="zh-TW" dirty="0" smtClean="0">
                <a:solidFill>
                  <a:srgbClr val="00B0F0"/>
                </a:solidFill>
              </a:rPr>
              <a:t>]</a:t>
            </a:r>
            <a:r>
              <a:rPr lang="en-US" altLang="zh-TW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altLang="zh-TW" dirty="0" smtClean="0">
                <a:solidFill>
                  <a:srgbClr val="00B0F0"/>
                </a:solidFill>
              </a:rPr>
              <a:t> [</a:t>
            </a:r>
            <a:r>
              <a:rPr lang="zh-TW" altLang="en-US" dirty="0" smtClean="0">
                <a:solidFill>
                  <a:srgbClr val="00B0F0"/>
                </a:solidFill>
              </a:rPr>
              <a:t>圖片樣式</a:t>
            </a:r>
            <a:r>
              <a:rPr lang="en-US" altLang="zh-TW" dirty="0" smtClean="0">
                <a:solidFill>
                  <a:srgbClr val="00B0F0"/>
                </a:solidFill>
              </a:rPr>
              <a:t>]</a:t>
            </a:r>
            <a:r>
              <a:rPr lang="en-US" altLang="zh-TW" dirty="0" smtClean="0">
                <a:solidFill>
                  <a:srgbClr val="00B0F0"/>
                </a:solidFill>
                <a:sym typeface="Wingdings" pitchFamily="2" charset="2"/>
              </a:rPr>
              <a:t>…</a:t>
            </a:r>
          </a:p>
          <a:p>
            <a:r>
              <a:rPr lang="zh-TW" altLang="en-US" dirty="0" smtClean="0"/>
              <a:t>浮水印：</a:t>
            </a:r>
            <a:endParaRPr lang="en-US" altLang="zh-TW" dirty="0" smtClean="0"/>
          </a:p>
          <a:p>
            <a:pPr indent="12700">
              <a:buFont typeface="Wingdings" pitchFamily="2" charset="2"/>
              <a:buNone/>
            </a:pPr>
            <a:r>
              <a:rPr lang="en-US" altLang="zh-TW" dirty="0" smtClean="0">
                <a:solidFill>
                  <a:srgbClr val="00B0F0"/>
                </a:solidFill>
              </a:rPr>
              <a:t>[</a:t>
            </a:r>
            <a:r>
              <a:rPr lang="zh-TW" altLang="en-US" dirty="0" smtClean="0">
                <a:solidFill>
                  <a:srgbClr val="00B0F0"/>
                </a:solidFill>
              </a:rPr>
              <a:t>版面配置</a:t>
            </a:r>
            <a:r>
              <a:rPr lang="en-US" altLang="zh-TW" dirty="0" smtClean="0">
                <a:solidFill>
                  <a:srgbClr val="00B0F0"/>
                </a:solidFill>
              </a:rPr>
              <a:t>]</a:t>
            </a:r>
            <a:r>
              <a:rPr lang="en-US" altLang="zh-TW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altLang="zh-TW" dirty="0" smtClean="0">
                <a:solidFill>
                  <a:srgbClr val="00B0F0"/>
                </a:solidFill>
              </a:rPr>
              <a:t>[</a:t>
            </a:r>
            <a:r>
              <a:rPr lang="zh-TW" altLang="en-US" dirty="0" smtClean="0">
                <a:solidFill>
                  <a:srgbClr val="00B0F0"/>
                </a:solidFill>
              </a:rPr>
              <a:t>浮水印</a:t>
            </a:r>
            <a:r>
              <a:rPr lang="en-US" altLang="zh-TW" dirty="0" smtClean="0">
                <a:solidFill>
                  <a:srgbClr val="00B0F0"/>
                </a:solidFill>
              </a:rPr>
              <a:t>]</a:t>
            </a:r>
            <a:r>
              <a:rPr lang="en-US" altLang="zh-TW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altLang="zh-TW" dirty="0" smtClean="0">
                <a:solidFill>
                  <a:srgbClr val="00B0F0"/>
                </a:solidFill>
              </a:rPr>
              <a:t> [</a:t>
            </a:r>
            <a:r>
              <a:rPr lang="zh-TW" altLang="en-US" dirty="0" smtClean="0">
                <a:solidFill>
                  <a:srgbClr val="00B0F0"/>
                </a:solidFill>
              </a:rPr>
              <a:t>自訂浮水印</a:t>
            </a:r>
            <a:r>
              <a:rPr lang="en-US" altLang="zh-TW" dirty="0" smtClean="0">
                <a:solidFill>
                  <a:srgbClr val="00B0F0"/>
                </a:solidFill>
              </a:rPr>
              <a:t>]</a:t>
            </a:r>
            <a:r>
              <a:rPr lang="en-US" altLang="zh-TW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altLang="zh-TW" dirty="0" smtClean="0">
                <a:solidFill>
                  <a:srgbClr val="00B0F0"/>
                </a:solidFill>
              </a:rPr>
              <a:t> [</a:t>
            </a:r>
            <a:r>
              <a:rPr lang="zh-TW" altLang="en-US" dirty="0" smtClean="0">
                <a:solidFill>
                  <a:srgbClr val="00B0F0"/>
                </a:solidFill>
              </a:rPr>
              <a:t>圖片浮水印</a:t>
            </a:r>
            <a:r>
              <a:rPr lang="en-US" altLang="zh-TW" dirty="0" smtClean="0">
                <a:solidFill>
                  <a:srgbClr val="00B0F0"/>
                </a:solidFill>
              </a:rPr>
              <a:t>] </a:t>
            </a:r>
            <a:r>
              <a:rPr lang="zh-TW" altLang="en-US" dirty="0" smtClean="0">
                <a:solidFill>
                  <a:srgbClr val="00B0F0"/>
                </a:solidFill>
              </a:rPr>
              <a:t>取消核選刷淡</a:t>
            </a:r>
            <a:r>
              <a:rPr lang="en-US" altLang="zh-TW" dirty="0" smtClean="0">
                <a:solidFill>
                  <a:srgbClr val="00B0F0"/>
                </a:solidFill>
                <a:sym typeface="Wingdings" pitchFamily="2" charset="2"/>
              </a:rPr>
              <a:t>[</a:t>
            </a:r>
            <a:r>
              <a:rPr lang="zh-TW" altLang="en-US" dirty="0" smtClean="0">
                <a:solidFill>
                  <a:srgbClr val="00B0F0"/>
                </a:solidFill>
                <a:sym typeface="Wingdings" pitchFamily="2" charset="2"/>
              </a:rPr>
              <a:t>確定</a:t>
            </a:r>
            <a:r>
              <a:rPr lang="en-US" altLang="zh-TW" dirty="0" smtClean="0">
                <a:solidFill>
                  <a:srgbClr val="00B0F0"/>
                </a:solidFill>
                <a:sym typeface="Wingdings" pitchFamily="2" charset="2"/>
              </a:rPr>
              <a:t>]</a:t>
            </a:r>
          </a:p>
          <a:p>
            <a:r>
              <a:rPr lang="zh-TW" altLang="en-US" dirty="0" smtClean="0">
                <a:sym typeface="Wingdings" pitchFamily="2" charset="2"/>
              </a:rPr>
              <a:t>文字藝術師：</a:t>
            </a:r>
            <a:endParaRPr lang="en-US" altLang="zh-TW" dirty="0" smtClean="0">
              <a:sym typeface="Wingdings" pitchFamily="2" charset="2"/>
            </a:endParaRPr>
          </a:p>
          <a:p>
            <a:pPr indent="100013">
              <a:buNone/>
            </a:pPr>
            <a:r>
              <a:rPr lang="en-US" altLang="zh-TW" dirty="0" smtClean="0">
                <a:solidFill>
                  <a:srgbClr val="00B0F0"/>
                </a:solidFill>
              </a:rPr>
              <a:t>[</a:t>
            </a:r>
            <a:r>
              <a:rPr lang="zh-TW" altLang="en-US" dirty="0" smtClean="0">
                <a:solidFill>
                  <a:srgbClr val="00B0F0"/>
                </a:solidFill>
              </a:rPr>
              <a:t>插入</a:t>
            </a:r>
            <a:r>
              <a:rPr lang="en-US" altLang="zh-TW" dirty="0" smtClean="0">
                <a:solidFill>
                  <a:srgbClr val="00B0F0"/>
                </a:solidFill>
              </a:rPr>
              <a:t>]</a:t>
            </a:r>
            <a:r>
              <a:rPr lang="en-US" altLang="zh-TW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en-US" altLang="zh-TW" dirty="0" smtClean="0">
                <a:solidFill>
                  <a:srgbClr val="00B0F0"/>
                </a:solidFill>
              </a:rPr>
              <a:t>[</a:t>
            </a:r>
            <a:r>
              <a:rPr lang="zh-TW" altLang="en-US" dirty="0" smtClean="0">
                <a:solidFill>
                  <a:srgbClr val="00B0F0"/>
                </a:solidFill>
                <a:sym typeface="Wingdings" pitchFamily="2" charset="2"/>
              </a:rPr>
              <a:t>文字藝術師</a:t>
            </a:r>
            <a:r>
              <a:rPr lang="en-US" altLang="zh-TW" dirty="0" smtClean="0">
                <a:solidFill>
                  <a:srgbClr val="00B0F0"/>
                </a:solidFill>
              </a:rPr>
              <a:t>]</a:t>
            </a:r>
            <a:endParaRPr lang="en-US" altLang="zh-TW" dirty="0" smtClean="0">
              <a:sym typeface="Wingdings" pitchFamily="2" charset="2"/>
            </a:endParaRPr>
          </a:p>
          <a:p>
            <a:pPr lvl="0" rtl="0"/>
            <a:endParaRPr lang="zh-TW" altLang="en-US" kern="1200" baseline="0" dirty="0" smtClean="0">
              <a:solidFill>
                <a:srgbClr val="FF0000"/>
              </a:solidFill>
              <a:latin typeface="Georgia"/>
              <a:ea typeface="新細明體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29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zh-TW" altLang="en-US" b="1" kern="100" baseline="0" dirty="0" smtClean="0">
                <a:solidFill>
                  <a:srgbClr val="009900"/>
                </a:solidFill>
                <a:latin typeface="Times New Roman"/>
                <a:ea typeface="標楷體"/>
              </a:rPr>
              <a:t>進 階 篇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/>
            <a:r>
              <a:rPr lang="zh-TW" altLang="en-US" dirty="0" smtClean="0"/>
              <a:t>網路下載資料之整理</a:t>
            </a:r>
          </a:p>
          <a:p>
            <a:pPr lvl="0"/>
            <a:r>
              <a:rPr lang="zh-TW" altLang="en-US" dirty="0" smtClean="0"/>
              <a:t>建立片語等技巧 </a:t>
            </a:r>
          </a:p>
          <a:p>
            <a:pPr lvl="0" rtl="0"/>
            <a:r>
              <a:rPr lang="zh-TW" altLang="en-US" dirty="0" smtClean="0"/>
              <a:t>造字</a:t>
            </a:r>
            <a:endParaRPr lang="en-US" altLang="zh-TW" dirty="0" smtClean="0"/>
          </a:p>
          <a:p>
            <a:r>
              <a:rPr lang="zh-TW" altLang="en-US" dirty="0" smtClean="0"/>
              <a:t>表格</a:t>
            </a:r>
            <a:endParaRPr lang="en-US" altLang="zh-TW" dirty="0" smtClean="0"/>
          </a:p>
          <a:p>
            <a:r>
              <a:rPr lang="zh-TW" altLang="en-US" dirty="0" smtClean="0"/>
              <a:t>亞洲方式配置</a:t>
            </a:r>
          </a:p>
          <a:p>
            <a:r>
              <a:rPr lang="zh-TW" altLang="en-US" kern="100" dirty="0" smtClean="0">
                <a:solidFill>
                  <a:srgbClr val="FF0000"/>
                </a:solidFill>
                <a:latin typeface="Times New Roman"/>
                <a:ea typeface="標楷體"/>
                <a:hlinkClick r:id="rId2" action="ppaction://hlinksldjump"/>
              </a:rPr>
              <a:t>長文章排版</a:t>
            </a:r>
            <a:endParaRPr lang="en-US" altLang="zh-TW" kern="100" dirty="0" smtClean="0">
              <a:solidFill>
                <a:srgbClr val="FF0000"/>
              </a:solidFill>
              <a:latin typeface="Times New Roman"/>
              <a:ea typeface="標楷體"/>
            </a:endParaRPr>
          </a:p>
          <a:p>
            <a:r>
              <a:rPr lang="zh-TW" altLang="en-US" kern="100" dirty="0" smtClean="0">
                <a:solidFill>
                  <a:srgbClr val="FF0000"/>
                </a:solidFill>
                <a:latin typeface="Times New Roman"/>
                <a:ea typeface="標楷體"/>
                <a:hlinkClick r:id="rId3" action="ppaction://hlinksldjump"/>
              </a:rPr>
              <a:t>信件合併</a:t>
            </a:r>
            <a:endParaRPr lang="en-US" altLang="zh-TW" kern="100" dirty="0" smtClean="0">
              <a:solidFill>
                <a:srgbClr val="FF0000"/>
              </a:solidFill>
              <a:latin typeface="Times New Roman"/>
              <a:ea typeface="標楷體"/>
            </a:endParaRPr>
          </a:p>
          <a:p>
            <a:r>
              <a:rPr lang="zh-TW" altLang="en-US" dirty="0" smtClean="0">
                <a:hlinkClick r:id="rId4" action="ppaction://hlinksldjump"/>
              </a:rPr>
              <a:t>列印</a:t>
            </a:r>
            <a:endParaRPr lang="zh-TW" altLang="en-US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3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kern="1200" dirty="0" smtClean="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  <a:cs typeface="+mn-cs"/>
              </a:rPr>
              <a:t>信件合併</a:t>
            </a:r>
            <a:r>
              <a:rPr lang="en-US" altLang="zh-TW" sz="4000" kern="1200" dirty="0" smtClean="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  <a:cs typeface="+mn-cs"/>
              </a:rPr>
              <a:t>(</a:t>
            </a:r>
            <a:r>
              <a:rPr lang="zh-TW" altLang="en-US" sz="4000" kern="1200" dirty="0" smtClean="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  <a:cs typeface="+mn-cs"/>
              </a:rPr>
              <a:t>一</a:t>
            </a:r>
            <a:r>
              <a:rPr lang="en-US" altLang="zh-TW" sz="4000" kern="1200" dirty="0" smtClean="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  <a:cs typeface="+mn-cs"/>
              </a:rPr>
              <a:t>)</a:t>
            </a:r>
            <a:endParaRPr lang="zh-TW" altLang="en-US" sz="4000" kern="1200" dirty="0" smtClean="0">
              <a:solidFill>
                <a:srgbClr val="009900"/>
              </a:solidFill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30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7" name="群組 6"/>
          <p:cNvGrpSpPr/>
          <p:nvPr/>
        </p:nvGrpSpPr>
        <p:grpSpPr>
          <a:xfrm>
            <a:off x="1828800" y="2133600"/>
            <a:ext cx="2514600" cy="3200400"/>
            <a:chOff x="1828800" y="2133600"/>
            <a:chExt cx="2514600" cy="3200400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828800" y="2133600"/>
              <a:ext cx="1143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zh-TW" altLang="en-US" dirty="0">
                  <a:latin typeface="標楷體" pitchFamily="65" charset="-120"/>
                  <a:ea typeface="標楷體" pitchFamily="65" charset="-120"/>
                </a:rPr>
                <a:t>主文件</a:t>
              </a:r>
              <a:r>
                <a:rPr lang="zh-TW" altLang="en-US" dirty="0"/>
                <a:t> </a:t>
              </a: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3276600" y="2133600"/>
              <a:ext cx="1066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資料檔</a:t>
              </a:r>
              <a:r>
                <a:rPr lang="zh-TW" altLang="en-US"/>
                <a:t> </a:t>
              </a:r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2438400" y="3200400"/>
              <a:ext cx="13716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合併列印</a:t>
              </a:r>
              <a:r>
                <a:rPr lang="zh-TW" altLang="en-US"/>
                <a:t> </a:t>
              </a:r>
            </a:p>
          </p:txBody>
        </p:sp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2438400" y="4648200"/>
              <a:ext cx="1371600" cy="685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文件</a:t>
              </a:r>
              <a:r>
                <a:rPr lang="en-US" altLang="zh-TW">
                  <a:ea typeface="標楷體" pitchFamily="65" charset="-120"/>
                </a:rPr>
                <a:t>1…n</a:t>
              </a:r>
              <a:r>
                <a:rPr lang="en-US" altLang="zh-TW"/>
                <a:t> </a:t>
              </a:r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>
              <a:off x="2362200" y="2743200"/>
              <a:ext cx="3810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" name="Line 19"/>
            <p:cNvSpPr>
              <a:spLocks noChangeShapeType="1"/>
            </p:cNvSpPr>
            <p:nvPr/>
          </p:nvSpPr>
          <p:spPr bwMode="auto">
            <a:xfrm flipH="1">
              <a:off x="3276600" y="2667000"/>
              <a:ext cx="533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4" name="Line 20"/>
            <p:cNvSpPr>
              <a:spLocks noChangeShapeType="1"/>
            </p:cNvSpPr>
            <p:nvPr/>
          </p:nvSpPr>
          <p:spPr bwMode="auto">
            <a:xfrm>
              <a:off x="3124200" y="3886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kern="1200" dirty="0" smtClean="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  <a:cs typeface="+mn-cs"/>
              </a:rPr>
              <a:t>信件合併</a:t>
            </a:r>
            <a:r>
              <a:rPr lang="en-US" altLang="zh-TW" sz="4000" kern="1200" dirty="0" smtClean="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  <a:cs typeface="+mn-cs"/>
              </a:rPr>
              <a:t>(</a:t>
            </a:r>
            <a:r>
              <a:rPr lang="zh-TW" altLang="en-US" sz="4000" kern="1200" dirty="0" smtClean="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  <a:cs typeface="+mn-cs"/>
              </a:rPr>
              <a:t>二</a:t>
            </a:r>
            <a:r>
              <a:rPr lang="en-US" altLang="zh-TW" sz="4000" kern="1200" dirty="0" smtClean="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  <a:cs typeface="+mn-cs"/>
              </a:rPr>
              <a:t>)</a:t>
            </a:r>
            <a:endParaRPr lang="zh-TW" altLang="en-US" sz="4000" kern="1200" dirty="0" smtClean="0">
              <a:solidFill>
                <a:srgbClr val="009900"/>
              </a:solidFill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400" dirty="0" smtClean="0"/>
              <a:t>信件合併的步驟：</a:t>
            </a:r>
          </a:p>
          <a:p>
            <a:pPr>
              <a:lnSpc>
                <a:spcPct val="90000"/>
              </a:lnSpc>
            </a:pPr>
            <a:r>
              <a:rPr lang="zh-TW" altLang="en-US" sz="2400" dirty="0" smtClean="0"/>
              <a:t>先打好信件內容</a:t>
            </a:r>
            <a:r>
              <a:rPr lang="en-US" altLang="zh-TW" sz="2400" dirty="0" smtClean="0"/>
              <a:t>----</a:t>
            </a:r>
            <a:r>
              <a:rPr lang="zh-TW" altLang="en-US" sz="2400" dirty="0" smtClean="0"/>
              <a:t>如</a:t>
            </a:r>
            <a:r>
              <a:rPr lang="en-US" altLang="zh-TW" sz="2400" dirty="0" smtClean="0"/>
              <a:t>e-mail</a:t>
            </a:r>
            <a:r>
              <a:rPr lang="zh-TW" altLang="en-US" sz="2400" dirty="0" smtClean="0"/>
              <a:t>函，命名為</a:t>
            </a:r>
            <a:r>
              <a:rPr lang="en-US" altLang="zh-TW" sz="2400" dirty="0" err="1" smtClean="0"/>
              <a:t>letter.doc</a:t>
            </a:r>
            <a:endParaRPr lang="en-US" altLang="zh-TW" sz="2400" dirty="0" smtClean="0"/>
          </a:p>
          <a:p>
            <a:pPr>
              <a:lnSpc>
                <a:spcPct val="90000"/>
              </a:lnSpc>
            </a:pPr>
            <a:r>
              <a:rPr lang="zh-TW" altLang="en-US" sz="2400" dirty="0" smtClean="0"/>
              <a:t>次打好資料檔</a:t>
            </a:r>
            <a:r>
              <a:rPr lang="en-US" altLang="zh-TW" sz="2400" dirty="0" smtClean="0"/>
              <a:t>-------</a:t>
            </a:r>
            <a:r>
              <a:rPr lang="zh-TW" altLang="en-US" sz="2400" dirty="0" smtClean="0"/>
              <a:t>如朋友的資料檔，檔名</a:t>
            </a:r>
            <a:r>
              <a:rPr lang="en-US" altLang="zh-TW" sz="2400" dirty="0" err="1" smtClean="0"/>
              <a:t>friend.doc</a:t>
            </a:r>
            <a:endParaRPr lang="en-US" altLang="zh-TW" sz="2400" dirty="0" smtClean="0"/>
          </a:p>
          <a:p>
            <a:pPr>
              <a:lnSpc>
                <a:spcPct val="90000"/>
              </a:lnSpc>
            </a:pPr>
            <a:r>
              <a:rPr lang="zh-TW" altLang="en-US" sz="2400" dirty="0" smtClean="0"/>
              <a:t>開啟</a:t>
            </a:r>
            <a:r>
              <a:rPr lang="en-US" altLang="zh-TW" sz="2400" dirty="0" err="1" smtClean="0"/>
              <a:t>letter.doc</a:t>
            </a:r>
            <a:r>
              <a:rPr lang="en-US" altLang="zh-TW" sz="2400" dirty="0" smtClean="0"/>
              <a:t>[</a:t>
            </a:r>
            <a:r>
              <a:rPr lang="zh-TW" altLang="en-US" sz="2400" dirty="0" smtClean="0"/>
              <a:t>郵件</a:t>
            </a:r>
            <a:r>
              <a:rPr lang="en-US" altLang="zh-TW" sz="2400" dirty="0" smtClean="0"/>
              <a:t>]</a:t>
            </a:r>
            <a:r>
              <a:rPr lang="en-US" altLang="zh-TW" sz="2400" dirty="0" smtClean="0">
                <a:sym typeface="Wingdings" pitchFamily="2" charset="2"/>
              </a:rPr>
              <a:t></a:t>
            </a:r>
            <a:r>
              <a:rPr lang="en-US" altLang="zh-TW" sz="2400" dirty="0" smtClean="0"/>
              <a:t>[</a:t>
            </a:r>
            <a:r>
              <a:rPr lang="zh-TW" altLang="en-US" sz="2400" dirty="0" smtClean="0"/>
              <a:t>啟動合併列印</a:t>
            </a:r>
            <a:r>
              <a:rPr lang="en-US" altLang="zh-TW" sz="2400" dirty="0" smtClean="0"/>
              <a:t>]</a:t>
            </a:r>
            <a:r>
              <a:rPr lang="en-US" altLang="zh-TW" sz="2400" dirty="0" smtClean="0">
                <a:sym typeface="Wingdings" pitchFamily="2" charset="2"/>
              </a:rPr>
              <a:t></a:t>
            </a:r>
            <a:r>
              <a:rPr lang="en-US" altLang="zh-TW" sz="2400" dirty="0" smtClean="0"/>
              <a:t>[</a:t>
            </a:r>
            <a:r>
              <a:rPr lang="zh-TW" altLang="en-US" sz="2400" dirty="0" smtClean="0"/>
              <a:t>逐步合併列印精靈</a:t>
            </a:r>
            <a:r>
              <a:rPr lang="en-US" altLang="zh-TW" sz="2400" dirty="0" smtClean="0"/>
              <a:t>]</a:t>
            </a:r>
            <a:r>
              <a:rPr lang="en-US" altLang="zh-TW" sz="2400" dirty="0" smtClean="0">
                <a:sym typeface="Wingdings" pitchFamily="2" charset="2"/>
              </a:rPr>
              <a:t></a:t>
            </a:r>
            <a:r>
              <a:rPr lang="en-US" altLang="zh-TW" sz="2400" dirty="0" smtClean="0"/>
              <a:t>[</a:t>
            </a:r>
            <a:r>
              <a:rPr lang="zh-TW" altLang="en-US" sz="2400" dirty="0" smtClean="0"/>
              <a:t>信件</a:t>
            </a:r>
            <a:r>
              <a:rPr lang="en-US" altLang="zh-TW" sz="2400" dirty="0" smtClean="0"/>
              <a:t>]</a:t>
            </a:r>
            <a:r>
              <a:rPr lang="en-US" altLang="zh-TW" sz="2400" dirty="0" smtClean="0">
                <a:sym typeface="Wingdings" pitchFamily="2" charset="2"/>
              </a:rPr>
              <a:t> </a:t>
            </a:r>
            <a:r>
              <a:rPr lang="en-US" altLang="zh-TW" sz="2400" dirty="0" smtClean="0"/>
              <a:t>[</a:t>
            </a:r>
            <a:r>
              <a:rPr lang="zh-TW" altLang="en-US" sz="2400" dirty="0" smtClean="0"/>
              <a:t>下一步</a:t>
            </a:r>
            <a:r>
              <a:rPr lang="en-US" altLang="zh-TW" sz="2400" dirty="0" smtClean="0"/>
              <a:t>]</a:t>
            </a:r>
            <a:r>
              <a:rPr lang="en-US" altLang="zh-TW" sz="2400" dirty="0" smtClean="0">
                <a:sym typeface="Wingdings" pitchFamily="2" charset="2"/>
              </a:rPr>
              <a:t></a:t>
            </a:r>
            <a:r>
              <a:rPr lang="en-US" altLang="zh-TW" sz="2400" dirty="0" smtClean="0"/>
              <a:t>[</a:t>
            </a:r>
            <a:r>
              <a:rPr lang="zh-TW" altLang="en-US" sz="2400" dirty="0" smtClean="0"/>
              <a:t>使用目前文件</a:t>
            </a:r>
            <a:r>
              <a:rPr lang="en-US" altLang="zh-TW" sz="2400" dirty="0" smtClean="0"/>
              <a:t>]</a:t>
            </a:r>
            <a:r>
              <a:rPr lang="en-US" altLang="zh-TW" sz="2400" dirty="0" smtClean="0">
                <a:sym typeface="Wingdings" pitchFamily="2" charset="2"/>
              </a:rPr>
              <a:t></a:t>
            </a:r>
            <a:r>
              <a:rPr lang="en-US" altLang="zh-TW" sz="2400" dirty="0" smtClean="0"/>
              <a:t>[</a:t>
            </a:r>
            <a:r>
              <a:rPr lang="zh-TW" altLang="en-US" sz="2400" dirty="0" smtClean="0"/>
              <a:t>下一步</a:t>
            </a:r>
            <a:r>
              <a:rPr lang="en-US" altLang="zh-TW" sz="2400" dirty="0" smtClean="0"/>
              <a:t>]</a:t>
            </a:r>
            <a:r>
              <a:rPr lang="en-US" altLang="zh-TW" sz="2400" dirty="0" smtClean="0">
                <a:sym typeface="Wingdings" pitchFamily="2" charset="2"/>
              </a:rPr>
              <a:t></a:t>
            </a:r>
            <a:r>
              <a:rPr lang="en-US" altLang="zh-TW" sz="2400" dirty="0" smtClean="0"/>
              <a:t>[</a:t>
            </a:r>
            <a:r>
              <a:rPr lang="zh-TW" altLang="en-US" sz="2400" dirty="0" smtClean="0"/>
              <a:t>使用現有清單</a:t>
            </a:r>
            <a:r>
              <a:rPr lang="en-US" altLang="zh-TW" sz="2400" dirty="0" smtClean="0"/>
              <a:t>]</a:t>
            </a:r>
            <a:r>
              <a:rPr lang="en-US" altLang="zh-TW" sz="2400" dirty="0" smtClean="0">
                <a:sym typeface="Wingdings" pitchFamily="2" charset="2"/>
              </a:rPr>
              <a:t> </a:t>
            </a:r>
            <a:r>
              <a:rPr lang="en-US" altLang="zh-TW" sz="2400" dirty="0" smtClean="0"/>
              <a:t>[</a:t>
            </a:r>
            <a:r>
              <a:rPr lang="zh-TW" altLang="en-US" sz="2400" dirty="0" smtClean="0"/>
              <a:t>瀏覽</a:t>
            </a:r>
            <a:r>
              <a:rPr lang="en-US" altLang="zh-TW" sz="2400" dirty="0" smtClean="0"/>
              <a:t>]</a:t>
            </a:r>
            <a:r>
              <a:rPr lang="zh-TW" altLang="en-US" sz="2400" dirty="0" smtClean="0"/>
              <a:t>選擇檔案</a:t>
            </a:r>
            <a:r>
              <a:rPr lang="en-US" altLang="zh-TW" sz="2400" dirty="0" err="1" smtClean="0"/>
              <a:t>friend.doc</a:t>
            </a:r>
            <a:r>
              <a:rPr lang="en-US" altLang="zh-TW" sz="2400" dirty="0" smtClean="0"/>
              <a:t> </a:t>
            </a:r>
            <a:r>
              <a:rPr lang="zh-TW" altLang="en-US" sz="2400" dirty="0" smtClean="0">
                <a:sym typeface="Wingdings" pitchFamily="2" charset="2"/>
              </a:rPr>
              <a:t>、開啟、 確定</a:t>
            </a:r>
            <a:r>
              <a:rPr lang="en-US" altLang="zh-TW" sz="2400" dirty="0" smtClean="0">
                <a:sym typeface="Wingdings" pitchFamily="2" charset="2"/>
              </a:rPr>
              <a:t></a:t>
            </a:r>
            <a:r>
              <a:rPr lang="en-US" altLang="zh-TW" sz="2400" dirty="0" smtClean="0"/>
              <a:t>[</a:t>
            </a:r>
            <a:r>
              <a:rPr lang="zh-TW" altLang="en-US" sz="2400" dirty="0" smtClean="0"/>
              <a:t>下一步</a:t>
            </a:r>
            <a:r>
              <a:rPr lang="en-US" altLang="zh-TW" sz="2400" dirty="0" smtClean="0"/>
              <a:t>]</a:t>
            </a:r>
            <a:r>
              <a:rPr lang="en-US" altLang="zh-TW" sz="2400" dirty="0" smtClean="0">
                <a:sym typeface="Wingdings" pitchFamily="2" charset="2"/>
              </a:rPr>
              <a:t></a:t>
            </a:r>
            <a:r>
              <a:rPr lang="en-US" altLang="zh-TW" sz="2400" dirty="0" smtClean="0"/>
              <a:t>[</a:t>
            </a:r>
            <a:r>
              <a:rPr lang="zh-TW" altLang="en-US" sz="2400" dirty="0" smtClean="0"/>
              <a:t>其他項目</a:t>
            </a:r>
            <a:r>
              <a:rPr lang="en-US" altLang="zh-TW" sz="2400" dirty="0" smtClean="0"/>
              <a:t>]</a:t>
            </a:r>
            <a:r>
              <a:rPr lang="zh-TW" altLang="en-US" sz="2400" dirty="0" smtClean="0"/>
              <a:t>一一選擇欄位</a:t>
            </a:r>
            <a:r>
              <a:rPr lang="zh-TW" altLang="en-US" sz="2400" dirty="0" smtClean="0">
                <a:sym typeface="Wingdings" pitchFamily="2" charset="2"/>
              </a:rPr>
              <a:t>、插入、關閉</a:t>
            </a:r>
            <a:r>
              <a:rPr lang="en-US" altLang="zh-TW" sz="2400" dirty="0" smtClean="0">
                <a:sym typeface="Wingdings" pitchFamily="2" charset="2"/>
              </a:rPr>
              <a:t></a:t>
            </a:r>
            <a:r>
              <a:rPr lang="en-US" altLang="zh-TW" sz="2400" dirty="0" smtClean="0"/>
              <a:t>[</a:t>
            </a:r>
            <a:r>
              <a:rPr lang="zh-TW" altLang="en-US" sz="2400" dirty="0" smtClean="0"/>
              <a:t>下一步</a:t>
            </a:r>
            <a:r>
              <a:rPr lang="en-US" altLang="zh-TW" sz="2400" dirty="0" smtClean="0"/>
              <a:t>]</a:t>
            </a:r>
            <a:r>
              <a:rPr lang="en-US" altLang="zh-TW" sz="2400" dirty="0" smtClean="0">
                <a:sym typeface="Wingdings" pitchFamily="2" charset="2"/>
              </a:rPr>
              <a:t></a:t>
            </a:r>
            <a:r>
              <a:rPr lang="en-US" altLang="zh-TW" sz="2400" dirty="0" smtClean="0"/>
              <a:t>[</a:t>
            </a:r>
            <a:r>
              <a:rPr lang="zh-TW" altLang="en-US" sz="2400" dirty="0" smtClean="0"/>
              <a:t>下一步</a:t>
            </a:r>
            <a:r>
              <a:rPr lang="en-US" altLang="zh-TW" sz="2400" dirty="0" smtClean="0"/>
              <a:t>]</a:t>
            </a:r>
            <a:r>
              <a:rPr lang="zh-TW" altLang="en-US" sz="2400" dirty="0" smtClean="0"/>
              <a:t>編輯個別信件</a:t>
            </a:r>
            <a:r>
              <a:rPr lang="en-US" altLang="zh-TW" sz="2400" dirty="0" smtClean="0">
                <a:sym typeface="Wingdings" pitchFamily="2" charset="2"/>
              </a:rPr>
              <a:t></a:t>
            </a:r>
            <a:r>
              <a:rPr lang="en-US" altLang="zh-TW" sz="2400" dirty="0" smtClean="0"/>
              <a:t>[</a:t>
            </a:r>
            <a:r>
              <a:rPr lang="zh-TW" altLang="en-US" sz="2400" dirty="0" smtClean="0"/>
              <a:t>全部</a:t>
            </a:r>
            <a:r>
              <a:rPr lang="en-US" altLang="zh-TW" sz="2400" dirty="0" smtClean="0"/>
              <a:t>]</a:t>
            </a:r>
            <a:r>
              <a:rPr lang="en-US" altLang="zh-TW" sz="2400" dirty="0" smtClean="0">
                <a:sym typeface="Wingdings" pitchFamily="2" charset="2"/>
              </a:rPr>
              <a:t></a:t>
            </a:r>
            <a:r>
              <a:rPr lang="en-US" altLang="zh-TW" sz="2400" dirty="0" smtClean="0"/>
              <a:t>[</a:t>
            </a:r>
            <a:r>
              <a:rPr lang="zh-TW" altLang="en-US" sz="2400" dirty="0" smtClean="0"/>
              <a:t>確定</a:t>
            </a:r>
            <a:r>
              <a:rPr lang="en-US" altLang="zh-TW" sz="2400" dirty="0" smtClean="0"/>
              <a:t>]</a:t>
            </a:r>
            <a:r>
              <a:rPr lang="zh-TW" altLang="en-US" sz="2400" dirty="0" smtClean="0"/>
              <a:t>即完成</a:t>
            </a:r>
            <a:endParaRPr lang="en-US" altLang="zh-TW" sz="2400" dirty="0" smtClean="0"/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altLang="zh-TW" sz="2400" dirty="0" smtClean="0"/>
              <a:t> </a:t>
            </a:r>
            <a:r>
              <a:rPr lang="zh-TW" altLang="en-US" sz="2400" dirty="0" smtClean="0"/>
              <a:t>請練習插入功能變數等之應用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 smtClean="0">
                <a:solidFill>
                  <a:srgbClr val="00B0F0"/>
                </a:solidFill>
              </a:rPr>
              <a:t>[</a:t>
            </a:r>
            <a:r>
              <a:rPr lang="zh-TW" altLang="en-US" sz="2000" dirty="0" smtClean="0">
                <a:solidFill>
                  <a:srgbClr val="00B0F0"/>
                </a:solidFill>
              </a:rPr>
              <a:t>規則</a:t>
            </a:r>
            <a:r>
              <a:rPr lang="en-US" altLang="zh-TW" sz="2000" dirty="0" smtClean="0">
                <a:solidFill>
                  <a:srgbClr val="00B0F0"/>
                </a:solidFill>
              </a:rPr>
              <a:t>]</a:t>
            </a:r>
            <a:r>
              <a:rPr lang="en-US" altLang="zh-TW" sz="2000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zh-TW" altLang="en-US" sz="2000" dirty="0" smtClean="0">
                <a:solidFill>
                  <a:srgbClr val="00B0F0"/>
                </a:solidFill>
              </a:rPr>
              <a:t>如</a:t>
            </a:r>
            <a:r>
              <a:rPr lang="en-US" altLang="zh-TW" sz="2000" dirty="0" smtClean="0">
                <a:solidFill>
                  <a:srgbClr val="00B0F0"/>
                </a:solidFill>
              </a:rPr>
              <a:t>IF… THEN… ELSE</a:t>
            </a:r>
            <a:r>
              <a:rPr lang="zh-TW" altLang="en-US" sz="2000" dirty="0" smtClean="0">
                <a:solidFill>
                  <a:srgbClr val="00B0F0"/>
                </a:solidFill>
              </a:rPr>
              <a:t>、</a:t>
            </a:r>
            <a:r>
              <a:rPr lang="en-US" altLang="zh-TW" sz="2000" dirty="0" smtClean="0">
                <a:solidFill>
                  <a:srgbClr val="00B0F0"/>
                </a:solidFill>
              </a:rPr>
              <a:t>SKIP RECORD IF</a:t>
            </a:r>
            <a:r>
              <a:rPr lang="zh-TW" altLang="en-US" sz="2000" dirty="0" smtClean="0">
                <a:solidFill>
                  <a:srgbClr val="00B0F0"/>
                </a:solidFill>
              </a:rPr>
              <a:t>、插入圖片之各種效果</a:t>
            </a:r>
            <a:endParaRPr lang="zh-TW" altLang="en-US" dirty="0">
              <a:solidFill>
                <a:srgbClr val="00B0F0"/>
              </a:solidFill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31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kern="1200" dirty="0" smtClean="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  <a:cs typeface="+mn-cs"/>
              </a:rPr>
              <a:t>郵件標籤 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郵件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</a:t>
            </a:r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啟動合併列印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</a:t>
            </a:r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逐步合併列印精靈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</a:t>
            </a:r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標籤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 </a:t>
            </a:r>
            <a:r>
              <a:rPr lang="zh-TW" altLang="en-US" sz="2400" dirty="0" smtClean="0">
                <a:latin typeface="標楷體" pitchFamily="65" charset="-120"/>
                <a:sym typeface="Wingdings" pitchFamily="2" charset="2"/>
              </a:rPr>
              <a:t>選</a:t>
            </a:r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連續進紙印表機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zh-TW" altLang="en-US" sz="2400" dirty="0" smtClean="0">
                <a:latin typeface="標楷體" pitchFamily="65" charset="-120"/>
              </a:rPr>
              <a:t>如</a:t>
            </a:r>
            <a:r>
              <a:rPr lang="en-US" altLang="zh-TW" sz="2400" dirty="0" smtClean="0">
                <a:latin typeface="標楷體" pitchFamily="65" charset="-120"/>
              </a:rPr>
              <a:t>3687</a:t>
            </a:r>
            <a:r>
              <a:rPr lang="zh-TW" altLang="en-US" sz="2400" dirty="0" smtClean="0">
                <a:latin typeface="標楷體" pitchFamily="65" charset="-120"/>
              </a:rPr>
              <a:t>或</a:t>
            </a:r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頁式印表機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zh-TW" altLang="en-US" sz="2400" dirty="0" smtClean="0">
                <a:latin typeface="標楷體" pitchFamily="65" charset="-120"/>
              </a:rPr>
              <a:t>如</a:t>
            </a:r>
            <a:r>
              <a:rPr lang="en-US" altLang="zh-TW" sz="2400" dirty="0" smtClean="0">
                <a:latin typeface="標楷體" pitchFamily="65" charset="-120"/>
              </a:rPr>
              <a:t>1/4 letter</a:t>
            </a:r>
          </a:p>
          <a:p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選取收件者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</a:t>
            </a:r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使用現有清單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zh-TW" altLang="en-US" sz="2400" dirty="0" smtClean="0">
                <a:latin typeface="標楷體" pitchFamily="65" charset="-120"/>
              </a:rPr>
              <a:t>如</a:t>
            </a:r>
            <a:r>
              <a:rPr lang="en-US" altLang="zh-TW" sz="2400" dirty="0" err="1" smtClean="0">
                <a:latin typeface="標楷體" pitchFamily="65" charset="-120"/>
              </a:rPr>
              <a:t>f</a:t>
            </a:r>
            <a:r>
              <a:rPr lang="en-US" altLang="zh-TW" sz="2400" dirty="0" err="1" smtClean="0"/>
              <a:t>riend.doc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</a:t>
            </a:r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開啟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</a:t>
            </a:r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確定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</a:p>
          <a:p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插入合併欄位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zh-TW" altLang="en-US" sz="2400" dirty="0" smtClean="0">
                <a:latin typeface="標楷體" pitchFamily="65" charset="-120"/>
                <a:sym typeface="Wingdings" pitchFamily="2" charset="2"/>
              </a:rPr>
              <a:t></a:t>
            </a:r>
            <a:r>
              <a:rPr lang="zh-TW" altLang="en-US" sz="2400" dirty="0" smtClean="0">
                <a:latin typeface="標楷體" pitchFamily="65" charset="-120"/>
              </a:rPr>
              <a:t>點選欄位名稱如通訊地址、姓名</a:t>
            </a:r>
            <a:endParaRPr lang="en-US" altLang="zh-TW" sz="2400" dirty="0" smtClean="0">
              <a:latin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完成與合併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</a:t>
            </a:r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編輯個別文件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</a:t>
            </a:r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全部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</a:t>
            </a:r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確定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zh-TW" altLang="en-US" sz="2400" dirty="0" smtClean="0">
                <a:latin typeface="標楷體" pitchFamily="65" charset="-120"/>
              </a:rPr>
              <a:t>即完成</a:t>
            </a:r>
          </a:p>
          <a:p>
            <a:pPr>
              <a:spcBef>
                <a:spcPts val="1200"/>
              </a:spcBef>
            </a:pPr>
            <a:r>
              <a:rPr lang="zh-TW" altLang="en-US" sz="2400" dirty="0" smtClean="0">
                <a:latin typeface="標楷體" pitchFamily="65" charset="-120"/>
              </a:rPr>
              <a:t>請練習各種條件之信件及地址標籤 </a:t>
            </a:r>
            <a:endParaRPr lang="en-US" altLang="zh-TW" sz="2400" dirty="0" smtClean="0">
              <a:latin typeface="標楷體" pitchFamily="65" charset="-120"/>
            </a:endParaRPr>
          </a:p>
          <a:p>
            <a:pPr>
              <a:buNone/>
            </a:pPr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規則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if then else</a:t>
            </a:r>
            <a:r>
              <a:rPr lang="zh-TW" altLang="en-US" sz="2400" dirty="0" smtClean="0">
                <a:latin typeface="標楷體" pitchFamily="65" charset="-120"/>
              </a:rPr>
              <a:t>、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skip record if</a:t>
            </a:r>
            <a:r>
              <a:rPr lang="zh-TW" altLang="en-US" sz="2400" dirty="0" smtClean="0">
                <a:latin typeface="標楷體" pitchFamily="65" charset="-120"/>
              </a:rPr>
              <a:t>、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next record</a:t>
            </a:r>
            <a:endParaRPr lang="zh-TW" altLang="en-US" sz="2400" dirty="0">
              <a:latin typeface="標楷體" pitchFamily="65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32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kern="1200" dirty="0" smtClean="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  <a:cs typeface="+mn-cs"/>
              </a:rPr>
              <a:t>列印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檔案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</a:t>
            </a:r>
            <a:r>
              <a:rPr lang="en-US" altLang="zh-TW" sz="2400" dirty="0" smtClean="0">
                <a:latin typeface="標楷體" pitchFamily="65" charset="-120"/>
              </a:rPr>
              <a:t> [</a:t>
            </a:r>
            <a:r>
              <a:rPr lang="zh-TW" altLang="en-US" sz="2400" dirty="0" smtClean="0">
                <a:latin typeface="標楷體" pitchFamily="65" charset="-120"/>
              </a:rPr>
              <a:t>列印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[</a:t>
            </a:r>
            <a:r>
              <a:rPr lang="zh-TW" altLang="en-US" sz="2400" dirty="0" smtClean="0">
                <a:latin typeface="標楷體" pitchFamily="65" charset="-120"/>
              </a:rPr>
              <a:t>預覽列印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</a:p>
          <a:p>
            <a:r>
              <a:rPr lang="en-US" altLang="zh-TW" sz="2400" dirty="0" smtClean="0">
                <a:latin typeface="標楷體" pitchFamily="65" charset="-120"/>
              </a:rPr>
              <a:t>[</a:t>
            </a:r>
            <a:r>
              <a:rPr lang="zh-TW" altLang="en-US" sz="2400" dirty="0" smtClean="0">
                <a:latin typeface="標楷體" pitchFamily="65" charset="-120"/>
              </a:rPr>
              <a:t>檔案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</a:t>
            </a:r>
            <a:r>
              <a:rPr lang="en-US" altLang="zh-TW" sz="2400" dirty="0" smtClean="0">
                <a:latin typeface="標楷體" pitchFamily="65" charset="-120"/>
              </a:rPr>
              <a:t> [</a:t>
            </a:r>
            <a:r>
              <a:rPr lang="zh-TW" altLang="en-US" sz="2400" dirty="0" smtClean="0">
                <a:latin typeface="標楷體" pitchFamily="65" charset="-120"/>
              </a:rPr>
              <a:t>列印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  <a:r>
              <a:rPr lang="en-US" altLang="zh-TW" sz="2400" dirty="0" smtClean="0">
                <a:latin typeface="標楷體" pitchFamily="65" charset="-120"/>
                <a:sym typeface="Wingdings" pitchFamily="2" charset="2"/>
              </a:rPr>
              <a:t> [</a:t>
            </a:r>
            <a:r>
              <a:rPr lang="zh-TW" altLang="en-US" sz="2400" dirty="0" smtClean="0">
                <a:latin typeface="標楷體" pitchFamily="65" charset="-120"/>
                <a:sym typeface="Wingdings" pitchFamily="2" charset="2"/>
              </a:rPr>
              <a:t>確定</a:t>
            </a:r>
            <a:r>
              <a:rPr lang="en-US" altLang="zh-TW" sz="2400" dirty="0" smtClean="0">
                <a:latin typeface="標楷體" pitchFamily="65" charset="-120"/>
              </a:rPr>
              <a:t>]</a:t>
            </a:r>
          </a:p>
          <a:p>
            <a:r>
              <a:rPr lang="zh-TW" altLang="en-US" sz="2400" dirty="0" smtClean="0">
                <a:latin typeface="標楷體" pitchFamily="65" charset="-120"/>
              </a:rPr>
              <a:t>列印文件中的標記與註解</a:t>
            </a:r>
            <a:endParaRPr lang="en-US" altLang="zh-TW" sz="2400" dirty="0" smtClean="0">
              <a:latin typeface="標楷體" pitchFamily="65" charset="-120"/>
            </a:endParaRPr>
          </a:p>
          <a:p>
            <a:pPr lvl="1"/>
            <a:r>
              <a:rPr lang="en-US" altLang="zh-TW" sz="2000" dirty="0" smtClean="0">
                <a:latin typeface="標楷體" pitchFamily="65" charset="-120"/>
              </a:rPr>
              <a:t>[</a:t>
            </a:r>
            <a:r>
              <a:rPr lang="zh-TW" altLang="en-US" sz="2000" dirty="0" smtClean="0">
                <a:latin typeface="標楷體" pitchFamily="65" charset="-120"/>
              </a:rPr>
              <a:t>檔案</a:t>
            </a:r>
            <a:r>
              <a:rPr lang="en-US" altLang="zh-TW" sz="2000" dirty="0" smtClean="0">
                <a:latin typeface="標楷體" pitchFamily="65" charset="-120"/>
              </a:rPr>
              <a:t>]</a:t>
            </a:r>
            <a:r>
              <a:rPr lang="en-US" altLang="zh-TW" sz="2000" dirty="0" smtClean="0">
                <a:latin typeface="標楷體" pitchFamily="65" charset="-120"/>
                <a:sym typeface="Wingdings" pitchFamily="2" charset="2"/>
              </a:rPr>
              <a:t></a:t>
            </a:r>
            <a:r>
              <a:rPr lang="en-US" altLang="zh-TW" sz="2000" dirty="0" smtClean="0">
                <a:latin typeface="標楷體" pitchFamily="65" charset="-120"/>
              </a:rPr>
              <a:t> [</a:t>
            </a:r>
            <a:r>
              <a:rPr lang="zh-TW" altLang="en-US" sz="2000" dirty="0" smtClean="0">
                <a:latin typeface="標楷體" pitchFamily="65" charset="-120"/>
              </a:rPr>
              <a:t>列印</a:t>
            </a:r>
            <a:r>
              <a:rPr lang="en-US" altLang="zh-TW" sz="2000" dirty="0" smtClean="0">
                <a:latin typeface="標楷體" pitchFamily="65" charset="-120"/>
              </a:rPr>
              <a:t>]</a:t>
            </a:r>
            <a:r>
              <a:rPr lang="en-US" altLang="zh-TW" sz="2000" dirty="0" smtClean="0">
                <a:latin typeface="標楷體" pitchFamily="65" charset="-120"/>
                <a:sym typeface="Wingdings" pitchFamily="2" charset="2"/>
              </a:rPr>
              <a:t>[</a:t>
            </a:r>
            <a:r>
              <a:rPr lang="zh-TW" altLang="en-US" sz="2000" dirty="0" smtClean="0">
                <a:latin typeface="標楷體" pitchFamily="65" charset="-120"/>
              </a:rPr>
              <a:t>列印內容</a:t>
            </a:r>
            <a:r>
              <a:rPr lang="en-US" altLang="zh-TW" sz="2000" dirty="0" smtClean="0">
                <a:latin typeface="標楷體" pitchFamily="65" charset="-120"/>
              </a:rPr>
              <a:t>]</a:t>
            </a:r>
            <a:r>
              <a:rPr lang="zh-TW" altLang="en-US" sz="2000" dirty="0" smtClean="0">
                <a:latin typeface="標楷體" pitchFamily="65" charset="-120"/>
              </a:rPr>
              <a:t>選顯示文件標示</a:t>
            </a:r>
            <a:r>
              <a:rPr lang="en-US" altLang="zh-TW" sz="2000" dirty="0" smtClean="0">
                <a:latin typeface="標楷體" pitchFamily="65" charset="-120"/>
                <a:sym typeface="Wingdings" pitchFamily="2" charset="2"/>
              </a:rPr>
              <a:t> [</a:t>
            </a:r>
            <a:r>
              <a:rPr lang="zh-TW" altLang="en-US" sz="2000" dirty="0" smtClean="0">
                <a:latin typeface="標楷體" pitchFamily="65" charset="-120"/>
                <a:sym typeface="Wingdings" pitchFamily="2" charset="2"/>
              </a:rPr>
              <a:t>確定</a:t>
            </a:r>
            <a:r>
              <a:rPr lang="en-US" altLang="zh-TW" sz="2000" dirty="0" smtClean="0">
                <a:latin typeface="標楷體" pitchFamily="65" charset="-120"/>
              </a:rPr>
              <a:t>]</a:t>
            </a:r>
          </a:p>
          <a:p>
            <a:endParaRPr lang="en-US" altLang="zh-TW" sz="2400" dirty="0" smtClean="0">
              <a:latin typeface="標楷體" pitchFamily="65" charset="-120"/>
            </a:endParaRPr>
          </a:p>
          <a:p>
            <a:endParaRPr lang="zh-TW" altLang="en-US" sz="2400" dirty="0">
              <a:latin typeface="標楷體" pitchFamily="65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33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kern="1200" dirty="0" smtClean="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  <a:cs typeface="+mn-cs"/>
              </a:rPr>
              <a:t>列印小技巧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400" dirty="0" smtClean="0">
                <a:latin typeface="標楷體" pitchFamily="65" charset="-120"/>
              </a:rPr>
              <a:t>設定中文避頭尾字元與符號</a:t>
            </a:r>
            <a:endParaRPr lang="en-US" altLang="zh-TW" sz="2400" dirty="0" smtClean="0">
              <a:latin typeface="標楷體" pitchFamily="65" charset="-120"/>
            </a:endParaRPr>
          </a:p>
          <a:p>
            <a:pPr lvl="1"/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</a:rPr>
              <a:t>[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</a:rPr>
              <a:t>常用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</a:rPr>
              <a:t>]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[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段落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] [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段落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] [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中文印刷樣式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] 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核選分行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</a:rPr>
              <a:t>符號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：使用中文規則控制第一和最後字元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[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選項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] [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印刷樣式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]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核選自訂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[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確定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] </a:t>
            </a:r>
          </a:p>
          <a:p>
            <a:r>
              <a:rPr lang="zh-TW" altLang="en-US" sz="2400" dirty="0" smtClean="0">
                <a:latin typeface="標楷體" pitchFamily="65" charset="-120"/>
              </a:rPr>
              <a:t>設定直書</a:t>
            </a:r>
            <a:r>
              <a:rPr lang="en-US" altLang="zh-TW" sz="2400" dirty="0" smtClean="0">
                <a:latin typeface="標楷體" pitchFamily="65" charset="-120"/>
              </a:rPr>
              <a:t>/</a:t>
            </a:r>
            <a:r>
              <a:rPr lang="zh-TW" altLang="en-US" sz="2400" dirty="0" smtClean="0">
                <a:latin typeface="標楷體" pitchFamily="65" charset="-120"/>
              </a:rPr>
              <a:t>橫書撰寫方式</a:t>
            </a:r>
            <a:endParaRPr lang="en-US" altLang="zh-TW" sz="2400" dirty="0" smtClean="0">
              <a:latin typeface="標楷體" pitchFamily="65" charset="-120"/>
            </a:endParaRPr>
          </a:p>
          <a:p>
            <a:pPr lvl="1"/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[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版面配置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][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版面設定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] [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直書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/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橫書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]…</a:t>
            </a:r>
          </a:p>
          <a:p>
            <a:pPr lvl="1"/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若一頁中有直書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/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橫書兩種版面，應先分節</a:t>
            </a:r>
            <a:endParaRPr lang="en-US" altLang="zh-TW" sz="2000" dirty="0" smtClean="0">
              <a:solidFill>
                <a:srgbClr val="00B0F0"/>
              </a:solidFill>
              <a:latin typeface="標楷體" pitchFamily="65" charset="-120"/>
              <a:sym typeface="Wingdings" pitchFamily="2" charset="2"/>
            </a:endParaRPr>
          </a:p>
          <a:p>
            <a:r>
              <a:rPr lang="zh-TW" altLang="en-US" sz="2400" dirty="0" smtClean="0">
                <a:latin typeface="標楷體" pitchFamily="65" charset="-120"/>
                <a:sym typeface="Wingdings" pitchFamily="2" charset="2"/>
              </a:rPr>
              <a:t>套用佈景主題</a:t>
            </a:r>
            <a:endParaRPr lang="en-US" altLang="zh-TW" sz="2400" dirty="0" smtClean="0">
              <a:latin typeface="標楷體" pitchFamily="65" charset="-120"/>
              <a:sym typeface="Wingdings" pitchFamily="2" charset="2"/>
            </a:endParaRPr>
          </a:p>
          <a:p>
            <a:pPr lvl="1"/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[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版面配置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][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佈景主題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] [</a:t>
            </a:r>
            <a:r>
              <a:rPr lang="zh-TW" altLang="en-US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佈景主題</a:t>
            </a:r>
            <a:r>
              <a:rPr lang="en-US" altLang="zh-TW" sz="2000" dirty="0" smtClean="0">
                <a:solidFill>
                  <a:srgbClr val="00B0F0"/>
                </a:solidFill>
                <a:latin typeface="標楷體" pitchFamily="65" charset="-120"/>
                <a:sym typeface="Wingdings" pitchFamily="2" charset="2"/>
              </a:rPr>
              <a:t>]…</a:t>
            </a:r>
          </a:p>
          <a:p>
            <a:pPr lvl="1"/>
            <a:endParaRPr lang="en-US" altLang="zh-TW" sz="2000" dirty="0" smtClean="0">
              <a:latin typeface="標楷體" pitchFamily="65" charset="-120"/>
              <a:sym typeface="Wingdings" pitchFamily="2" charset="2"/>
            </a:endParaRPr>
          </a:p>
          <a:p>
            <a:endParaRPr lang="zh-TW" altLang="en-US" sz="2400" dirty="0">
              <a:latin typeface="標楷體" pitchFamily="65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34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b="1" kern="100" baseline="0" dirty="0" smtClean="0">
              <a:solidFill>
                <a:srgbClr val="7B9899"/>
              </a:solidFill>
              <a:latin typeface="Times New Roman"/>
              <a:ea typeface="標楷體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35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8" name="群組 7"/>
          <p:cNvGrpSpPr/>
          <p:nvPr/>
        </p:nvGrpSpPr>
        <p:grpSpPr>
          <a:xfrm>
            <a:off x="1058862" y="2071678"/>
            <a:ext cx="7026275" cy="3384550"/>
            <a:chOff x="1203325" y="2332038"/>
            <a:chExt cx="7026275" cy="3384550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1203325" y="2405063"/>
              <a:ext cx="930275" cy="641350"/>
            </a:xfrm>
            <a:prstGeom prst="rect">
              <a:avLst/>
            </a:prstGeom>
            <a:gradFill rotWithShape="0">
              <a:gsLst>
                <a:gs pos="0">
                  <a:srgbClr val="FF9999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PerspectiveFront">
                <a:rot lat="20099999" lon="20099999" rev="0"/>
              </a:camera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99"/>
              </a:extrusionClr>
            </a:sp3d>
          </p:spPr>
          <p:txBody>
            <a:bodyPr>
              <a:spAutoFit/>
              <a:flatTx/>
            </a:bodyPr>
            <a:lstStyle/>
            <a:p>
              <a:r>
                <a:rPr lang="zh-TW" altLang="en-US" sz="3600" dirty="0">
                  <a:solidFill>
                    <a:srgbClr val="CC0000"/>
                  </a:solidFill>
                  <a:ea typeface="標楷體" pitchFamily="65" charset="-120"/>
                </a:rPr>
                <a:t>學</a:t>
              </a:r>
            </a:p>
          </p:txBody>
        </p:sp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1965325" y="5075238"/>
              <a:ext cx="930275" cy="641350"/>
            </a:xfrm>
            <a:prstGeom prst="rect">
              <a:avLst/>
            </a:prstGeom>
            <a:gradFill rotWithShape="0">
              <a:gsLst>
                <a:gs pos="0">
                  <a:srgbClr val="E4DF82"/>
                </a:gs>
                <a:gs pos="100000">
                  <a:srgbClr val="E4DF82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prstShdw prst="shdw11">
                <a:schemeClr val="bg2"/>
              </a:prstShdw>
            </a:effectLst>
          </p:spPr>
          <p:txBody>
            <a:bodyPr>
              <a:spAutoFit/>
            </a:bodyPr>
            <a:lstStyle/>
            <a:p>
              <a:r>
                <a:rPr lang="zh-TW" altLang="en-US" sz="3600" dirty="0">
                  <a:solidFill>
                    <a:srgbClr val="FF5050"/>
                  </a:solidFill>
                  <a:ea typeface="標楷體" pitchFamily="65" charset="-120"/>
                </a:rPr>
                <a:t>習</a:t>
              </a:r>
            </a:p>
          </p:txBody>
        </p:sp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7146925" y="2332038"/>
              <a:ext cx="854075" cy="641350"/>
            </a:xfrm>
            <a:prstGeom prst="rect">
              <a:avLst/>
            </a:prstGeom>
            <a:gradFill rotWithShape="0">
              <a:gsLst>
                <a:gs pos="0">
                  <a:srgbClr val="9CD591"/>
                </a:gs>
                <a:gs pos="100000">
                  <a:srgbClr val="9CD59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PerspectiveBottomLeft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9CD591"/>
              </a:extrusionClr>
            </a:sp3d>
          </p:spPr>
          <p:txBody>
            <a:bodyPr>
              <a:spAutoFit/>
              <a:flatTx/>
            </a:bodyPr>
            <a:lstStyle/>
            <a:p>
              <a:r>
                <a:rPr lang="zh-TW" altLang="en-US" sz="3600" dirty="0">
                  <a:solidFill>
                    <a:srgbClr val="FF9900"/>
                  </a:solidFill>
                  <a:ea typeface="標楷體" pitchFamily="65" charset="-120"/>
                </a:rPr>
                <a:t>愉</a:t>
              </a:r>
            </a:p>
          </p:txBody>
        </p: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7375525" y="4999038"/>
              <a:ext cx="854075" cy="641350"/>
            </a:xfrm>
            <a:prstGeom prst="rect">
              <a:avLst/>
            </a:prstGeom>
            <a:gradFill rotWithShape="0">
              <a:gsLst>
                <a:gs pos="0">
                  <a:srgbClr val="79EDED"/>
                </a:gs>
                <a:gs pos="100000">
                  <a:srgbClr val="79EDED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79EDED"/>
              </a:extrusionClr>
            </a:sp3d>
          </p:spPr>
          <p:txBody>
            <a:bodyPr>
              <a:spAutoFit/>
              <a:flatTx/>
            </a:bodyPr>
            <a:lstStyle/>
            <a:p>
              <a:r>
                <a:rPr lang="zh-TW" altLang="en-US" sz="3600" dirty="0">
                  <a:ea typeface="標楷體" pitchFamily="65" charset="-120"/>
                </a:rPr>
                <a:t>快</a:t>
              </a:r>
            </a:p>
          </p:txBody>
        </p:sp>
      </p:grpSp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2979738" y="2101850"/>
            <a:ext cx="3181350" cy="3419475"/>
            <a:chOff x="1877" y="1324"/>
            <a:chExt cx="2004" cy="2154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1877" y="1324"/>
              <a:ext cx="2004" cy="2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1890" y="1343"/>
              <a:ext cx="1972" cy="2116"/>
            </a:xfrm>
            <a:custGeom>
              <a:avLst/>
              <a:gdLst/>
              <a:ahLst/>
              <a:cxnLst>
                <a:cxn ang="0">
                  <a:pos x="1452" y="51"/>
                </a:cxn>
                <a:cxn ang="0">
                  <a:pos x="1637" y="205"/>
                </a:cxn>
                <a:cxn ang="0">
                  <a:pos x="1589" y="310"/>
                </a:cxn>
                <a:cxn ang="0">
                  <a:pos x="1572" y="449"/>
                </a:cxn>
                <a:cxn ang="0">
                  <a:pos x="1551" y="591"/>
                </a:cxn>
                <a:cxn ang="0">
                  <a:pos x="1684" y="705"/>
                </a:cxn>
                <a:cxn ang="0">
                  <a:pos x="1937" y="859"/>
                </a:cxn>
                <a:cxn ang="0">
                  <a:pos x="2304" y="1175"/>
                </a:cxn>
                <a:cxn ang="0">
                  <a:pos x="2804" y="1373"/>
                </a:cxn>
                <a:cxn ang="0">
                  <a:pos x="2996" y="1445"/>
                </a:cxn>
                <a:cxn ang="0">
                  <a:pos x="3049" y="1610"/>
                </a:cxn>
                <a:cxn ang="0">
                  <a:pos x="3011" y="1719"/>
                </a:cxn>
                <a:cxn ang="0">
                  <a:pos x="2928" y="1852"/>
                </a:cxn>
                <a:cxn ang="0">
                  <a:pos x="2922" y="2150"/>
                </a:cxn>
                <a:cxn ang="0">
                  <a:pos x="2952" y="2551"/>
                </a:cxn>
                <a:cxn ang="0">
                  <a:pos x="3013" y="2686"/>
                </a:cxn>
                <a:cxn ang="0">
                  <a:pos x="3114" y="2738"/>
                </a:cxn>
                <a:cxn ang="0">
                  <a:pos x="3272" y="2797"/>
                </a:cxn>
                <a:cxn ang="0">
                  <a:pos x="3420" y="2850"/>
                </a:cxn>
                <a:cxn ang="0">
                  <a:pos x="3475" y="2909"/>
                </a:cxn>
                <a:cxn ang="0">
                  <a:pos x="3439" y="3013"/>
                </a:cxn>
                <a:cxn ang="0">
                  <a:pos x="3462" y="3173"/>
                </a:cxn>
                <a:cxn ang="0">
                  <a:pos x="3489" y="3321"/>
                </a:cxn>
                <a:cxn ang="0">
                  <a:pos x="3572" y="3420"/>
                </a:cxn>
                <a:cxn ang="0">
                  <a:pos x="3770" y="3477"/>
                </a:cxn>
                <a:cxn ang="0">
                  <a:pos x="3928" y="3586"/>
                </a:cxn>
                <a:cxn ang="0">
                  <a:pos x="3941" y="3840"/>
                </a:cxn>
                <a:cxn ang="0">
                  <a:pos x="3894" y="4021"/>
                </a:cxn>
                <a:cxn ang="0">
                  <a:pos x="3766" y="4051"/>
                </a:cxn>
                <a:cxn ang="0">
                  <a:pos x="3673" y="4165"/>
                </a:cxn>
                <a:cxn ang="0">
                  <a:pos x="3521" y="4226"/>
                </a:cxn>
                <a:cxn ang="0">
                  <a:pos x="3122" y="4129"/>
                </a:cxn>
                <a:cxn ang="0">
                  <a:pos x="2644" y="4097"/>
                </a:cxn>
                <a:cxn ang="0">
                  <a:pos x="1981" y="3998"/>
                </a:cxn>
                <a:cxn ang="0">
                  <a:pos x="1439" y="3992"/>
                </a:cxn>
                <a:cxn ang="0">
                  <a:pos x="1346" y="4059"/>
                </a:cxn>
                <a:cxn ang="0">
                  <a:pos x="1230" y="4089"/>
                </a:cxn>
                <a:cxn ang="0">
                  <a:pos x="1055" y="3998"/>
                </a:cxn>
                <a:cxn ang="0">
                  <a:pos x="815" y="3903"/>
                </a:cxn>
                <a:cxn ang="0">
                  <a:pos x="538" y="3799"/>
                </a:cxn>
                <a:cxn ang="0">
                  <a:pos x="418" y="3690"/>
                </a:cxn>
                <a:cxn ang="0">
                  <a:pos x="405" y="3462"/>
                </a:cxn>
                <a:cxn ang="0">
                  <a:pos x="313" y="2865"/>
                </a:cxn>
                <a:cxn ang="0">
                  <a:pos x="176" y="2466"/>
                </a:cxn>
                <a:cxn ang="0">
                  <a:pos x="142" y="2302"/>
                </a:cxn>
                <a:cxn ang="0">
                  <a:pos x="175" y="2183"/>
                </a:cxn>
                <a:cxn ang="0">
                  <a:pos x="249" y="2086"/>
                </a:cxn>
                <a:cxn ang="0">
                  <a:pos x="70" y="1662"/>
                </a:cxn>
                <a:cxn ang="0">
                  <a:pos x="21" y="1131"/>
                </a:cxn>
                <a:cxn ang="0">
                  <a:pos x="289" y="694"/>
                </a:cxn>
                <a:cxn ang="0">
                  <a:pos x="661" y="525"/>
                </a:cxn>
                <a:cxn ang="0">
                  <a:pos x="756" y="517"/>
                </a:cxn>
                <a:cxn ang="0">
                  <a:pos x="876" y="553"/>
                </a:cxn>
                <a:cxn ang="0">
                  <a:pos x="1024" y="612"/>
                </a:cxn>
                <a:cxn ang="0">
                  <a:pos x="1064" y="447"/>
                </a:cxn>
                <a:cxn ang="0">
                  <a:pos x="1034" y="234"/>
                </a:cxn>
                <a:cxn ang="0">
                  <a:pos x="1120" y="87"/>
                </a:cxn>
                <a:cxn ang="0">
                  <a:pos x="1235" y="2"/>
                </a:cxn>
              </a:cxnLst>
              <a:rect l="0" t="0" r="r" b="b"/>
              <a:pathLst>
                <a:path w="3943" h="4232">
                  <a:moveTo>
                    <a:pt x="1235" y="2"/>
                  </a:moveTo>
                  <a:lnTo>
                    <a:pt x="1264" y="0"/>
                  </a:lnTo>
                  <a:lnTo>
                    <a:pt x="1293" y="2"/>
                  </a:lnTo>
                  <a:lnTo>
                    <a:pt x="1319" y="6"/>
                  </a:lnTo>
                  <a:lnTo>
                    <a:pt x="1348" y="11"/>
                  </a:lnTo>
                  <a:lnTo>
                    <a:pt x="1374" y="19"/>
                  </a:lnTo>
                  <a:lnTo>
                    <a:pt x="1401" y="27"/>
                  </a:lnTo>
                  <a:lnTo>
                    <a:pt x="1426" y="38"/>
                  </a:lnTo>
                  <a:lnTo>
                    <a:pt x="1452" y="51"/>
                  </a:lnTo>
                  <a:lnTo>
                    <a:pt x="1477" y="63"/>
                  </a:lnTo>
                  <a:lnTo>
                    <a:pt x="1502" y="78"/>
                  </a:lnTo>
                  <a:lnTo>
                    <a:pt x="1524" y="93"/>
                  </a:lnTo>
                  <a:lnTo>
                    <a:pt x="1547" y="112"/>
                  </a:lnTo>
                  <a:lnTo>
                    <a:pt x="1566" y="129"/>
                  </a:lnTo>
                  <a:lnTo>
                    <a:pt x="1587" y="150"/>
                  </a:lnTo>
                  <a:lnTo>
                    <a:pt x="1606" y="173"/>
                  </a:lnTo>
                  <a:lnTo>
                    <a:pt x="1627" y="196"/>
                  </a:lnTo>
                  <a:lnTo>
                    <a:pt x="1637" y="205"/>
                  </a:lnTo>
                  <a:lnTo>
                    <a:pt x="1642" y="217"/>
                  </a:lnTo>
                  <a:lnTo>
                    <a:pt x="1644" y="226"/>
                  </a:lnTo>
                  <a:lnTo>
                    <a:pt x="1642" y="238"/>
                  </a:lnTo>
                  <a:lnTo>
                    <a:pt x="1637" y="249"/>
                  </a:lnTo>
                  <a:lnTo>
                    <a:pt x="1629" y="260"/>
                  </a:lnTo>
                  <a:lnTo>
                    <a:pt x="1620" y="272"/>
                  </a:lnTo>
                  <a:lnTo>
                    <a:pt x="1610" y="285"/>
                  </a:lnTo>
                  <a:lnTo>
                    <a:pt x="1599" y="299"/>
                  </a:lnTo>
                  <a:lnTo>
                    <a:pt x="1589" y="310"/>
                  </a:lnTo>
                  <a:lnTo>
                    <a:pt x="1580" y="325"/>
                  </a:lnTo>
                  <a:lnTo>
                    <a:pt x="1574" y="338"/>
                  </a:lnTo>
                  <a:lnTo>
                    <a:pt x="1570" y="354"/>
                  </a:lnTo>
                  <a:lnTo>
                    <a:pt x="1570" y="369"/>
                  </a:lnTo>
                  <a:lnTo>
                    <a:pt x="1572" y="384"/>
                  </a:lnTo>
                  <a:lnTo>
                    <a:pt x="1582" y="401"/>
                  </a:lnTo>
                  <a:lnTo>
                    <a:pt x="1578" y="416"/>
                  </a:lnTo>
                  <a:lnTo>
                    <a:pt x="1574" y="432"/>
                  </a:lnTo>
                  <a:lnTo>
                    <a:pt x="1572" y="449"/>
                  </a:lnTo>
                  <a:lnTo>
                    <a:pt x="1570" y="464"/>
                  </a:lnTo>
                  <a:lnTo>
                    <a:pt x="1566" y="481"/>
                  </a:lnTo>
                  <a:lnTo>
                    <a:pt x="1564" y="496"/>
                  </a:lnTo>
                  <a:lnTo>
                    <a:pt x="1563" y="511"/>
                  </a:lnTo>
                  <a:lnTo>
                    <a:pt x="1561" y="529"/>
                  </a:lnTo>
                  <a:lnTo>
                    <a:pt x="1557" y="544"/>
                  </a:lnTo>
                  <a:lnTo>
                    <a:pt x="1555" y="559"/>
                  </a:lnTo>
                  <a:lnTo>
                    <a:pt x="1551" y="576"/>
                  </a:lnTo>
                  <a:lnTo>
                    <a:pt x="1551" y="591"/>
                  </a:lnTo>
                  <a:lnTo>
                    <a:pt x="1547" y="606"/>
                  </a:lnTo>
                  <a:lnTo>
                    <a:pt x="1543" y="620"/>
                  </a:lnTo>
                  <a:lnTo>
                    <a:pt x="1542" y="635"/>
                  </a:lnTo>
                  <a:lnTo>
                    <a:pt x="1538" y="652"/>
                  </a:lnTo>
                  <a:lnTo>
                    <a:pt x="1566" y="662"/>
                  </a:lnTo>
                  <a:lnTo>
                    <a:pt x="1595" y="673"/>
                  </a:lnTo>
                  <a:lnTo>
                    <a:pt x="1625" y="684"/>
                  </a:lnTo>
                  <a:lnTo>
                    <a:pt x="1656" y="696"/>
                  </a:lnTo>
                  <a:lnTo>
                    <a:pt x="1684" y="705"/>
                  </a:lnTo>
                  <a:lnTo>
                    <a:pt x="1717" y="717"/>
                  </a:lnTo>
                  <a:lnTo>
                    <a:pt x="1747" y="728"/>
                  </a:lnTo>
                  <a:lnTo>
                    <a:pt x="1777" y="743"/>
                  </a:lnTo>
                  <a:lnTo>
                    <a:pt x="1806" y="755"/>
                  </a:lnTo>
                  <a:lnTo>
                    <a:pt x="1832" y="772"/>
                  </a:lnTo>
                  <a:lnTo>
                    <a:pt x="1859" y="791"/>
                  </a:lnTo>
                  <a:lnTo>
                    <a:pt x="1888" y="812"/>
                  </a:lnTo>
                  <a:lnTo>
                    <a:pt x="1912" y="833"/>
                  </a:lnTo>
                  <a:lnTo>
                    <a:pt x="1937" y="859"/>
                  </a:lnTo>
                  <a:lnTo>
                    <a:pt x="1960" y="888"/>
                  </a:lnTo>
                  <a:lnTo>
                    <a:pt x="1981" y="922"/>
                  </a:lnTo>
                  <a:lnTo>
                    <a:pt x="2015" y="973"/>
                  </a:lnTo>
                  <a:lnTo>
                    <a:pt x="2055" y="1021"/>
                  </a:lnTo>
                  <a:lnTo>
                    <a:pt x="2099" y="1059"/>
                  </a:lnTo>
                  <a:lnTo>
                    <a:pt x="2146" y="1095"/>
                  </a:lnTo>
                  <a:lnTo>
                    <a:pt x="2196" y="1126"/>
                  </a:lnTo>
                  <a:lnTo>
                    <a:pt x="2249" y="1152"/>
                  </a:lnTo>
                  <a:lnTo>
                    <a:pt x="2304" y="1175"/>
                  </a:lnTo>
                  <a:lnTo>
                    <a:pt x="2361" y="1198"/>
                  </a:lnTo>
                  <a:lnTo>
                    <a:pt x="2416" y="1217"/>
                  </a:lnTo>
                  <a:lnTo>
                    <a:pt x="2475" y="1236"/>
                  </a:lnTo>
                  <a:lnTo>
                    <a:pt x="2532" y="1255"/>
                  </a:lnTo>
                  <a:lnTo>
                    <a:pt x="2591" y="1274"/>
                  </a:lnTo>
                  <a:lnTo>
                    <a:pt x="2644" y="1295"/>
                  </a:lnTo>
                  <a:lnTo>
                    <a:pt x="2701" y="1318"/>
                  </a:lnTo>
                  <a:lnTo>
                    <a:pt x="2753" y="1342"/>
                  </a:lnTo>
                  <a:lnTo>
                    <a:pt x="2804" y="1373"/>
                  </a:lnTo>
                  <a:lnTo>
                    <a:pt x="2825" y="1378"/>
                  </a:lnTo>
                  <a:lnTo>
                    <a:pt x="2846" y="1386"/>
                  </a:lnTo>
                  <a:lnTo>
                    <a:pt x="2867" y="1392"/>
                  </a:lnTo>
                  <a:lnTo>
                    <a:pt x="2892" y="1399"/>
                  </a:lnTo>
                  <a:lnTo>
                    <a:pt x="2912" y="1407"/>
                  </a:lnTo>
                  <a:lnTo>
                    <a:pt x="2935" y="1414"/>
                  </a:lnTo>
                  <a:lnTo>
                    <a:pt x="2956" y="1422"/>
                  </a:lnTo>
                  <a:lnTo>
                    <a:pt x="2979" y="1435"/>
                  </a:lnTo>
                  <a:lnTo>
                    <a:pt x="2996" y="1445"/>
                  </a:lnTo>
                  <a:lnTo>
                    <a:pt x="3011" y="1458"/>
                  </a:lnTo>
                  <a:lnTo>
                    <a:pt x="3027" y="1473"/>
                  </a:lnTo>
                  <a:lnTo>
                    <a:pt x="3038" y="1491"/>
                  </a:lnTo>
                  <a:lnTo>
                    <a:pt x="3046" y="1510"/>
                  </a:lnTo>
                  <a:lnTo>
                    <a:pt x="3051" y="1532"/>
                  </a:lnTo>
                  <a:lnTo>
                    <a:pt x="3051" y="1555"/>
                  </a:lnTo>
                  <a:lnTo>
                    <a:pt x="3049" y="1586"/>
                  </a:lnTo>
                  <a:lnTo>
                    <a:pt x="3047" y="1597"/>
                  </a:lnTo>
                  <a:lnTo>
                    <a:pt x="3049" y="1610"/>
                  </a:lnTo>
                  <a:lnTo>
                    <a:pt x="3049" y="1622"/>
                  </a:lnTo>
                  <a:lnTo>
                    <a:pt x="3053" y="1635"/>
                  </a:lnTo>
                  <a:lnTo>
                    <a:pt x="3055" y="1646"/>
                  </a:lnTo>
                  <a:lnTo>
                    <a:pt x="3055" y="1660"/>
                  </a:lnTo>
                  <a:lnTo>
                    <a:pt x="3055" y="1673"/>
                  </a:lnTo>
                  <a:lnTo>
                    <a:pt x="3055" y="1686"/>
                  </a:lnTo>
                  <a:lnTo>
                    <a:pt x="3042" y="1696"/>
                  </a:lnTo>
                  <a:lnTo>
                    <a:pt x="3027" y="1707"/>
                  </a:lnTo>
                  <a:lnTo>
                    <a:pt x="3011" y="1719"/>
                  </a:lnTo>
                  <a:lnTo>
                    <a:pt x="3000" y="1732"/>
                  </a:lnTo>
                  <a:lnTo>
                    <a:pt x="2987" y="1745"/>
                  </a:lnTo>
                  <a:lnTo>
                    <a:pt x="2975" y="1759"/>
                  </a:lnTo>
                  <a:lnTo>
                    <a:pt x="2962" y="1772"/>
                  </a:lnTo>
                  <a:lnTo>
                    <a:pt x="2954" y="1787"/>
                  </a:lnTo>
                  <a:lnTo>
                    <a:pt x="2943" y="1802"/>
                  </a:lnTo>
                  <a:lnTo>
                    <a:pt x="2937" y="1818"/>
                  </a:lnTo>
                  <a:lnTo>
                    <a:pt x="2930" y="1835"/>
                  </a:lnTo>
                  <a:lnTo>
                    <a:pt x="2928" y="1852"/>
                  </a:lnTo>
                  <a:lnTo>
                    <a:pt x="2924" y="1867"/>
                  </a:lnTo>
                  <a:lnTo>
                    <a:pt x="2926" y="1888"/>
                  </a:lnTo>
                  <a:lnTo>
                    <a:pt x="2926" y="1905"/>
                  </a:lnTo>
                  <a:lnTo>
                    <a:pt x="2931" y="1928"/>
                  </a:lnTo>
                  <a:lnTo>
                    <a:pt x="2928" y="1972"/>
                  </a:lnTo>
                  <a:lnTo>
                    <a:pt x="2926" y="2015"/>
                  </a:lnTo>
                  <a:lnTo>
                    <a:pt x="2924" y="2061"/>
                  </a:lnTo>
                  <a:lnTo>
                    <a:pt x="2924" y="2106"/>
                  </a:lnTo>
                  <a:lnTo>
                    <a:pt x="2922" y="2150"/>
                  </a:lnTo>
                  <a:lnTo>
                    <a:pt x="2922" y="2196"/>
                  </a:lnTo>
                  <a:lnTo>
                    <a:pt x="2924" y="2241"/>
                  </a:lnTo>
                  <a:lnTo>
                    <a:pt x="2926" y="2287"/>
                  </a:lnTo>
                  <a:lnTo>
                    <a:pt x="2928" y="2331"/>
                  </a:lnTo>
                  <a:lnTo>
                    <a:pt x="2930" y="2376"/>
                  </a:lnTo>
                  <a:lnTo>
                    <a:pt x="2935" y="2420"/>
                  </a:lnTo>
                  <a:lnTo>
                    <a:pt x="2939" y="2464"/>
                  </a:lnTo>
                  <a:lnTo>
                    <a:pt x="2943" y="2506"/>
                  </a:lnTo>
                  <a:lnTo>
                    <a:pt x="2952" y="2551"/>
                  </a:lnTo>
                  <a:lnTo>
                    <a:pt x="2958" y="2593"/>
                  </a:lnTo>
                  <a:lnTo>
                    <a:pt x="2968" y="2637"/>
                  </a:lnTo>
                  <a:lnTo>
                    <a:pt x="2968" y="2643"/>
                  </a:lnTo>
                  <a:lnTo>
                    <a:pt x="2971" y="2650"/>
                  </a:lnTo>
                  <a:lnTo>
                    <a:pt x="2977" y="2658"/>
                  </a:lnTo>
                  <a:lnTo>
                    <a:pt x="2985" y="2667"/>
                  </a:lnTo>
                  <a:lnTo>
                    <a:pt x="2992" y="2673"/>
                  </a:lnTo>
                  <a:lnTo>
                    <a:pt x="3002" y="2681"/>
                  </a:lnTo>
                  <a:lnTo>
                    <a:pt x="3013" y="2686"/>
                  </a:lnTo>
                  <a:lnTo>
                    <a:pt x="3025" y="2694"/>
                  </a:lnTo>
                  <a:lnTo>
                    <a:pt x="3036" y="2700"/>
                  </a:lnTo>
                  <a:lnTo>
                    <a:pt x="3047" y="2703"/>
                  </a:lnTo>
                  <a:lnTo>
                    <a:pt x="3059" y="2709"/>
                  </a:lnTo>
                  <a:lnTo>
                    <a:pt x="3072" y="2717"/>
                  </a:lnTo>
                  <a:lnTo>
                    <a:pt x="3082" y="2721"/>
                  </a:lnTo>
                  <a:lnTo>
                    <a:pt x="3095" y="2726"/>
                  </a:lnTo>
                  <a:lnTo>
                    <a:pt x="3104" y="2730"/>
                  </a:lnTo>
                  <a:lnTo>
                    <a:pt x="3114" y="2738"/>
                  </a:lnTo>
                  <a:lnTo>
                    <a:pt x="3131" y="2743"/>
                  </a:lnTo>
                  <a:lnTo>
                    <a:pt x="3148" y="2751"/>
                  </a:lnTo>
                  <a:lnTo>
                    <a:pt x="3165" y="2757"/>
                  </a:lnTo>
                  <a:lnTo>
                    <a:pt x="3184" y="2766"/>
                  </a:lnTo>
                  <a:lnTo>
                    <a:pt x="3201" y="2770"/>
                  </a:lnTo>
                  <a:lnTo>
                    <a:pt x="3220" y="2780"/>
                  </a:lnTo>
                  <a:lnTo>
                    <a:pt x="3238" y="2783"/>
                  </a:lnTo>
                  <a:lnTo>
                    <a:pt x="3255" y="2793"/>
                  </a:lnTo>
                  <a:lnTo>
                    <a:pt x="3272" y="2797"/>
                  </a:lnTo>
                  <a:lnTo>
                    <a:pt x="3291" y="2806"/>
                  </a:lnTo>
                  <a:lnTo>
                    <a:pt x="3306" y="2810"/>
                  </a:lnTo>
                  <a:lnTo>
                    <a:pt x="3325" y="2819"/>
                  </a:lnTo>
                  <a:lnTo>
                    <a:pt x="3342" y="2825"/>
                  </a:lnTo>
                  <a:lnTo>
                    <a:pt x="3361" y="2833"/>
                  </a:lnTo>
                  <a:lnTo>
                    <a:pt x="3378" y="2840"/>
                  </a:lnTo>
                  <a:lnTo>
                    <a:pt x="3397" y="2848"/>
                  </a:lnTo>
                  <a:lnTo>
                    <a:pt x="3407" y="2848"/>
                  </a:lnTo>
                  <a:lnTo>
                    <a:pt x="3420" y="2850"/>
                  </a:lnTo>
                  <a:lnTo>
                    <a:pt x="3430" y="2852"/>
                  </a:lnTo>
                  <a:lnTo>
                    <a:pt x="3439" y="2857"/>
                  </a:lnTo>
                  <a:lnTo>
                    <a:pt x="3447" y="2861"/>
                  </a:lnTo>
                  <a:lnTo>
                    <a:pt x="3454" y="2869"/>
                  </a:lnTo>
                  <a:lnTo>
                    <a:pt x="3460" y="2875"/>
                  </a:lnTo>
                  <a:lnTo>
                    <a:pt x="3466" y="2882"/>
                  </a:lnTo>
                  <a:lnTo>
                    <a:pt x="3470" y="2892"/>
                  </a:lnTo>
                  <a:lnTo>
                    <a:pt x="3475" y="2901"/>
                  </a:lnTo>
                  <a:lnTo>
                    <a:pt x="3475" y="2909"/>
                  </a:lnTo>
                  <a:lnTo>
                    <a:pt x="3479" y="2922"/>
                  </a:lnTo>
                  <a:lnTo>
                    <a:pt x="3479" y="2932"/>
                  </a:lnTo>
                  <a:lnTo>
                    <a:pt x="3479" y="2945"/>
                  </a:lnTo>
                  <a:lnTo>
                    <a:pt x="3479" y="2958"/>
                  </a:lnTo>
                  <a:lnTo>
                    <a:pt x="3479" y="2972"/>
                  </a:lnTo>
                  <a:lnTo>
                    <a:pt x="3462" y="2977"/>
                  </a:lnTo>
                  <a:lnTo>
                    <a:pt x="3452" y="2987"/>
                  </a:lnTo>
                  <a:lnTo>
                    <a:pt x="3443" y="2998"/>
                  </a:lnTo>
                  <a:lnTo>
                    <a:pt x="3439" y="3013"/>
                  </a:lnTo>
                  <a:lnTo>
                    <a:pt x="3437" y="3029"/>
                  </a:lnTo>
                  <a:lnTo>
                    <a:pt x="3437" y="3044"/>
                  </a:lnTo>
                  <a:lnTo>
                    <a:pt x="3439" y="3061"/>
                  </a:lnTo>
                  <a:lnTo>
                    <a:pt x="3443" y="3082"/>
                  </a:lnTo>
                  <a:lnTo>
                    <a:pt x="3445" y="3099"/>
                  </a:lnTo>
                  <a:lnTo>
                    <a:pt x="3451" y="3120"/>
                  </a:lnTo>
                  <a:lnTo>
                    <a:pt x="3454" y="3137"/>
                  </a:lnTo>
                  <a:lnTo>
                    <a:pt x="3460" y="3156"/>
                  </a:lnTo>
                  <a:lnTo>
                    <a:pt x="3462" y="3173"/>
                  </a:lnTo>
                  <a:lnTo>
                    <a:pt x="3466" y="3192"/>
                  </a:lnTo>
                  <a:lnTo>
                    <a:pt x="3468" y="3209"/>
                  </a:lnTo>
                  <a:lnTo>
                    <a:pt x="3470" y="3224"/>
                  </a:lnTo>
                  <a:lnTo>
                    <a:pt x="3471" y="3240"/>
                  </a:lnTo>
                  <a:lnTo>
                    <a:pt x="3475" y="3257"/>
                  </a:lnTo>
                  <a:lnTo>
                    <a:pt x="3479" y="3272"/>
                  </a:lnTo>
                  <a:lnTo>
                    <a:pt x="3483" y="3289"/>
                  </a:lnTo>
                  <a:lnTo>
                    <a:pt x="3485" y="3306"/>
                  </a:lnTo>
                  <a:lnTo>
                    <a:pt x="3489" y="3321"/>
                  </a:lnTo>
                  <a:lnTo>
                    <a:pt x="3492" y="3337"/>
                  </a:lnTo>
                  <a:lnTo>
                    <a:pt x="3500" y="3352"/>
                  </a:lnTo>
                  <a:lnTo>
                    <a:pt x="3504" y="3365"/>
                  </a:lnTo>
                  <a:lnTo>
                    <a:pt x="3511" y="3378"/>
                  </a:lnTo>
                  <a:lnTo>
                    <a:pt x="3519" y="3388"/>
                  </a:lnTo>
                  <a:lnTo>
                    <a:pt x="3532" y="3399"/>
                  </a:lnTo>
                  <a:lnTo>
                    <a:pt x="3542" y="3407"/>
                  </a:lnTo>
                  <a:lnTo>
                    <a:pt x="3557" y="3414"/>
                  </a:lnTo>
                  <a:lnTo>
                    <a:pt x="3572" y="3420"/>
                  </a:lnTo>
                  <a:lnTo>
                    <a:pt x="3593" y="3424"/>
                  </a:lnTo>
                  <a:lnTo>
                    <a:pt x="3612" y="3433"/>
                  </a:lnTo>
                  <a:lnTo>
                    <a:pt x="3633" y="3441"/>
                  </a:lnTo>
                  <a:lnTo>
                    <a:pt x="3654" y="3447"/>
                  </a:lnTo>
                  <a:lnTo>
                    <a:pt x="3677" y="3456"/>
                  </a:lnTo>
                  <a:lnTo>
                    <a:pt x="3700" y="3460"/>
                  </a:lnTo>
                  <a:lnTo>
                    <a:pt x="3724" y="3466"/>
                  </a:lnTo>
                  <a:lnTo>
                    <a:pt x="3747" y="3470"/>
                  </a:lnTo>
                  <a:lnTo>
                    <a:pt x="3770" y="3477"/>
                  </a:lnTo>
                  <a:lnTo>
                    <a:pt x="3791" y="3481"/>
                  </a:lnTo>
                  <a:lnTo>
                    <a:pt x="3814" y="3487"/>
                  </a:lnTo>
                  <a:lnTo>
                    <a:pt x="3835" y="3496"/>
                  </a:lnTo>
                  <a:lnTo>
                    <a:pt x="3857" y="3506"/>
                  </a:lnTo>
                  <a:lnTo>
                    <a:pt x="3876" y="3513"/>
                  </a:lnTo>
                  <a:lnTo>
                    <a:pt x="3895" y="3527"/>
                  </a:lnTo>
                  <a:lnTo>
                    <a:pt x="3911" y="3540"/>
                  </a:lnTo>
                  <a:lnTo>
                    <a:pt x="3928" y="3559"/>
                  </a:lnTo>
                  <a:lnTo>
                    <a:pt x="3928" y="3586"/>
                  </a:lnTo>
                  <a:lnTo>
                    <a:pt x="3930" y="3614"/>
                  </a:lnTo>
                  <a:lnTo>
                    <a:pt x="3930" y="3643"/>
                  </a:lnTo>
                  <a:lnTo>
                    <a:pt x="3932" y="3671"/>
                  </a:lnTo>
                  <a:lnTo>
                    <a:pt x="3933" y="3698"/>
                  </a:lnTo>
                  <a:lnTo>
                    <a:pt x="3935" y="3728"/>
                  </a:lnTo>
                  <a:lnTo>
                    <a:pt x="3937" y="3755"/>
                  </a:lnTo>
                  <a:lnTo>
                    <a:pt x="3939" y="3785"/>
                  </a:lnTo>
                  <a:lnTo>
                    <a:pt x="3939" y="3812"/>
                  </a:lnTo>
                  <a:lnTo>
                    <a:pt x="3941" y="3840"/>
                  </a:lnTo>
                  <a:lnTo>
                    <a:pt x="3941" y="3867"/>
                  </a:lnTo>
                  <a:lnTo>
                    <a:pt x="3943" y="3895"/>
                  </a:lnTo>
                  <a:lnTo>
                    <a:pt x="3941" y="3922"/>
                  </a:lnTo>
                  <a:lnTo>
                    <a:pt x="3941" y="3949"/>
                  </a:lnTo>
                  <a:lnTo>
                    <a:pt x="3937" y="3975"/>
                  </a:lnTo>
                  <a:lnTo>
                    <a:pt x="3937" y="4002"/>
                  </a:lnTo>
                  <a:lnTo>
                    <a:pt x="3922" y="4010"/>
                  </a:lnTo>
                  <a:lnTo>
                    <a:pt x="3909" y="4015"/>
                  </a:lnTo>
                  <a:lnTo>
                    <a:pt x="3894" y="4021"/>
                  </a:lnTo>
                  <a:lnTo>
                    <a:pt x="3880" y="4027"/>
                  </a:lnTo>
                  <a:lnTo>
                    <a:pt x="3867" y="4029"/>
                  </a:lnTo>
                  <a:lnTo>
                    <a:pt x="3852" y="4034"/>
                  </a:lnTo>
                  <a:lnTo>
                    <a:pt x="3836" y="4036"/>
                  </a:lnTo>
                  <a:lnTo>
                    <a:pt x="3823" y="4040"/>
                  </a:lnTo>
                  <a:lnTo>
                    <a:pt x="3808" y="4042"/>
                  </a:lnTo>
                  <a:lnTo>
                    <a:pt x="3795" y="4044"/>
                  </a:lnTo>
                  <a:lnTo>
                    <a:pt x="3779" y="4048"/>
                  </a:lnTo>
                  <a:lnTo>
                    <a:pt x="3766" y="4051"/>
                  </a:lnTo>
                  <a:lnTo>
                    <a:pt x="3751" y="4055"/>
                  </a:lnTo>
                  <a:lnTo>
                    <a:pt x="3738" y="4061"/>
                  </a:lnTo>
                  <a:lnTo>
                    <a:pt x="3726" y="4068"/>
                  </a:lnTo>
                  <a:lnTo>
                    <a:pt x="3715" y="4078"/>
                  </a:lnTo>
                  <a:lnTo>
                    <a:pt x="3711" y="4097"/>
                  </a:lnTo>
                  <a:lnTo>
                    <a:pt x="3705" y="4114"/>
                  </a:lnTo>
                  <a:lnTo>
                    <a:pt x="3696" y="4131"/>
                  </a:lnTo>
                  <a:lnTo>
                    <a:pt x="3686" y="4150"/>
                  </a:lnTo>
                  <a:lnTo>
                    <a:pt x="3673" y="4165"/>
                  </a:lnTo>
                  <a:lnTo>
                    <a:pt x="3662" y="4181"/>
                  </a:lnTo>
                  <a:lnTo>
                    <a:pt x="3646" y="4194"/>
                  </a:lnTo>
                  <a:lnTo>
                    <a:pt x="3631" y="4209"/>
                  </a:lnTo>
                  <a:lnTo>
                    <a:pt x="3612" y="4217"/>
                  </a:lnTo>
                  <a:lnTo>
                    <a:pt x="3595" y="4224"/>
                  </a:lnTo>
                  <a:lnTo>
                    <a:pt x="3578" y="4228"/>
                  </a:lnTo>
                  <a:lnTo>
                    <a:pt x="3559" y="4232"/>
                  </a:lnTo>
                  <a:lnTo>
                    <a:pt x="3540" y="4230"/>
                  </a:lnTo>
                  <a:lnTo>
                    <a:pt x="3521" y="4226"/>
                  </a:lnTo>
                  <a:lnTo>
                    <a:pt x="3500" y="4221"/>
                  </a:lnTo>
                  <a:lnTo>
                    <a:pt x="3483" y="4211"/>
                  </a:lnTo>
                  <a:lnTo>
                    <a:pt x="3430" y="4194"/>
                  </a:lnTo>
                  <a:lnTo>
                    <a:pt x="3380" y="4179"/>
                  </a:lnTo>
                  <a:lnTo>
                    <a:pt x="3329" y="4167"/>
                  </a:lnTo>
                  <a:lnTo>
                    <a:pt x="3278" y="4156"/>
                  </a:lnTo>
                  <a:lnTo>
                    <a:pt x="3226" y="4146"/>
                  </a:lnTo>
                  <a:lnTo>
                    <a:pt x="3175" y="4137"/>
                  </a:lnTo>
                  <a:lnTo>
                    <a:pt x="3122" y="4129"/>
                  </a:lnTo>
                  <a:lnTo>
                    <a:pt x="3070" y="4124"/>
                  </a:lnTo>
                  <a:lnTo>
                    <a:pt x="3017" y="4118"/>
                  </a:lnTo>
                  <a:lnTo>
                    <a:pt x="2964" y="4114"/>
                  </a:lnTo>
                  <a:lnTo>
                    <a:pt x="2911" y="4110"/>
                  </a:lnTo>
                  <a:lnTo>
                    <a:pt x="2859" y="4107"/>
                  </a:lnTo>
                  <a:lnTo>
                    <a:pt x="2804" y="4103"/>
                  </a:lnTo>
                  <a:lnTo>
                    <a:pt x="2751" y="4101"/>
                  </a:lnTo>
                  <a:lnTo>
                    <a:pt x="2698" y="4099"/>
                  </a:lnTo>
                  <a:lnTo>
                    <a:pt x="2644" y="4097"/>
                  </a:lnTo>
                  <a:lnTo>
                    <a:pt x="2572" y="4084"/>
                  </a:lnTo>
                  <a:lnTo>
                    <a:pt x="2500" y="4072"/>
                  </a:lnTo>
                  <a:lnTo>
                    <a:pt x="2426" y="4061"/>
                  </a:lnTo>
                  <a:lnTo>
                    <a:pt x="2353" y="4048"/>
                  </a:lnTo>
                  <a:lnTo>
                    <a:pt x="2277" y="4036"/>
                  </a:lnTo>
                  <a:lnTo>
                    <a:pt x="2205" y="4025"/>
                  </a:lnTo>
                  <a:lnTo>
                    <a:pt x="2131" y="4015"/>
                  </a:lnTo>
                  <a:lnTo>
                    <a:pt x="2057" y="4008"/>
                  </a:lnTo>
                  <a:lnTo>
                    <a:pt x="1981" y="3998"/>
                  </a:lnTo>
                  <a:lnTo>
                    <a:pt x="1907" y="3992"/>
                  </a:lnTo>
                  <a:lnTo>
                    <a:pt x="1832" y="3985"/>
                  </a:lnTo>
                  <a:lnTo>
                    <a:pt x="1758" y="3981"/>
                  </a:lnTo>
                  <a:lnTo>
                    <a:pt x="1682" y="3977"/>
                  </a:lnTo>
                  <a:lnTo>
                    <a:pt x="1608" y="3975"/>
                  </a:lnTo>
                  <a:lnTo>
                    <a:pt x="1534" y="3975"/>
                  </a:lnTo>
                  <a:lnTo>
                    <a:pt x="1460" y="3979"/>
                  </a:lnTo>
                  <a:lnTo>
                    <a:pt x="1448" y="3985"/>
                  </a:lnTo>
                  <a:lnTo>
                    <a:pt x="1439" y="3992"/>
                  </a:lnTo>
                  <a:lnTo>
                    <a:pt x="1428" y="3998"/>
                  </a:lnTo>
                  <a:lnTo>
                    <a:pt x="1418" y="4006"/>
                  </a:lnTo>
                  <a:lnTo>
                    <a:pt x="1405" y="4011"/>
                  </a:lnTo>
                  <a:lnTo>
                    <a:pt x="1395" y="4019"/>
                  </a:lnTo>
                  <a:lnTo>
                    <a:pt x="1384" y="4027"/>
                  </a:lnTo>
                  <a:lnTo>
                    <a:pt x="1374" y="4034"/>
                  </a:lnTo>
                  <a:lnTo>
                    <a:pt x="1363" y="4042"/>
                  </a:lnTo>
                  <a:lnTo>
                    <a:pt x="1353" y="4051"/>
                  </a:lnTo>
                  <a:lnTo>
                    <a:pt x="1346" y="4059"/>
                  </a:lnTo>
                  <a:lnTo>
                    <a:pt x="1338" y="4068"/>
                  </a:lnTo>
                  <a:lnTo>
                    <a:pt x="1329" y="4076"/>
                  </a:lnTo>
                  <a:lnTo>
                    <a:pt x="1323" y="4086"/>
                  </a:lnTo>
                  <a:lnTo>
                    <a:pt x="1317" y="4095"/>
                  </a:lnTo>
                  <a:lnTo>
                    <a:pt x="1315" y="4107"/>
                  </a:lnTo>
                  <a:lnTo>
                    <a:pt x="1293" y="4105"/>
                  </a:lnTo>
                  <a:lnTo>
                    <a:pt x="1270" y="4101"/>
                  </a:lnTo>
                  <a:lnTo>
                    <a:pt x="1251" y="4097"/>
                  </a:lnTo>
                  <a:lnTo>
                    <a:pt x="1230" y="4089"/>
                  </a:lnTo>
                  <a:lnTo>
                    <a:pt x="1211" y="4080"/>
                  </a:lnTo>
                  <a:lnTo>
                    <a:pt x="1190" y="4072"/>
                  </a:lnTo>
                  <a:lnTo>
                    <a:pt x="1171" y="4061"/>
                  </a:lnTo>
                  <a:lnTo>
                    <a:pt x="1152" y="4051"/>
                  </a:lnTo>
                  <a:lnTo>
                    <a:pt x="1133" y="4040"/>
                  </a:lnTo>
                  <a:lnTo>
                    <a:pt x="1114" y="4029"/>
                  </a:lnTo>
                  <a:lnTo>
                    <a:pt x="1093" y="4019"/>
                  </a:lnTo>
                  <a:lnTo>
                    <a:pt x="1074" y="4010"/>
                  </a:lnTo>
                  <a:lnTo>
                    <a:pt x="1055" y="3998"/>
                  </a:lnTo>
                  <a:lnTo>
                    <a:pt x="1034" y="3991"/>
                  </a:lnTo>
                  <a:lnTo>
                    <a:pt x="1015" y="3985"/>
                  </a:lnTo>
                  <a:lnTo>
                    <a:pt x="994" y="3979"/>
                  </a:lnTo>
                  <a:lnTo>
                    <a:pt x="965" y="3966"/>
                  </a:lnTo>
                  <a:lnTo>
                    <a:pt x="935" y="3953"/>
                  </a:lnTo>
                  <a:lnTo>
                    <a:pt x="905" y="3939"/>
                  </a:lnTo>
                  <a:lnTo>
                    <a:pt x="876" y="3928"/>
                  </a:lnTo>
                  <a:lnTo>
                    <a:pt x="846" y="3914"/>
                  </a:lnTo>
                  <a:lnTo>
                    <a:pt x="815" y="3903"/>
                  </a:lnTo>
                  <a:lnTo>
                    <a:pt x="783" y="3890"/>
                  </a:lnTo>
                  <a:lnTo>
                    <a:pt x="754" y="3880"/>
                  </a:lnTo>
                  <a:lnTo>
                    <a:pt x="722" y="3867"/>
                  </a:lnTo>
                  <a:lnTo>
                    <a:pt x="692" y="3856"/>
                  </a:lnTo>
                  <a:lnTo>
                    <a:pt x="661" y="3844"/>
                  </a:lnTo>
                  <a:lnTo>
                    <a:pt x="631" y="3833"/>
                  </a:lnTo>
                  <a:lnTo>
                    <a:pt x="599" y="3821"/>
                  </a:lnTo>
                  <a:lnTo>
                    <a:pt x="570" y="3810"/>
                  </a:lnTo>
                  <a:lnTo>
                    <a:pt x="538" y="3799"/>
                  </a:lnTo>
                  <a:lnTo>
                    <a:pt x="511" y="3787"/>
                  </a:lnTo>
                  <a:lnTo>
                    <a:pt x="488" y="3783"/>
                  </a:lnTo>
                  <a:lnTo>
                    <a:pt x="469" y="3778"/>
                  </a:lnTo>
                  <a:lnTo>
                    <a:pt x="454" y="3770"/>
                  </a:lnTo>
                  <a:lnTo>
                    <a:pt x="443" y="3759"/>
                  </a:lnTo>
                  <a:lnTo>
                    <a:pt x="431" y="3743"/>
                  </a:lnTo>
                  <a:lnTo>
                    <a:pt x="426" y="3728"/>
                  </a:lnTo>
                  <a:lnTo>
                    <a:pt x="420" y="3709"/>
                  </a:lnTo>
                  <a:lnTo>
                    <a:pt x="418" y="3690"/>
                  </a:lnTo>
                  <a:lnTo>
                    <a:pt x="416" y="3669"/>
                  </a:lnTo>
                  <a:lnTo>
                    <a:pt x="416" y="3648"/>
                  </a:lnTo>
                  <a:lnTo>
                    <a:pt x="416" y="3626"/>
                  </a:lnTo>
                  <a:lnTo>
                    <a:pt x="416" y="3606"/>
                  </a:lnTo>
                  <a:lnTo>
                    <a:pt x="414" y="3586"/>
                  </a:lnTo>
                  <a:lnTo>
                    <a:pt x="414" y="3565"/>
                  </a:lnTo>
                  <a:lnTo>
                    <a:pt x="414" y="3546"/>
                  </a:lnTo>
                  <a:lnTo>
                    <a:pt x="412" y="3530"/>
                  </a:lnTo>
                  <a:lnTo>
                    <a:pt x="405" y="3462"/>
                  </a:lnTo>
                  <a:lnTo>
                    <a:pt x="399" y="3394"/>
                  </a:lnTo>
                  <a:lnTo>
                    <a:pt x="389" y="3327"/>
                  </a:lnTo>
                  <a:lnTo>
                    <a:pt x="382" y="3262"/>
                  </a:lnTo>
                  <a:lnTo>
                    <a:pt x="370" y="3194"/>
                  </a:lnTo>
                  <a:lnTo>
                    <a:pt x="361" y="3129"/>
                  </a:lnTo>
                  <a:lnTo>
                    <a:pt x="351" y="3061"/>
                  </a:lnTo>
                  <a:lnTo>
                    <a:pt x="340" y="2998"/>
                  </a:lnTo>
                  <a:lnTo>
                    <a:pt x="327" y="2932"/>
                  </a:lnTo>
                  <a:lnTo>
                    <a:pt x="313" y="2865"/>
                  </a:lnTo>
                  <a:lnTo>
                    <a:pt x="300" y="2800"/>
                  </a:lnTo>
                  <a:lnTo>
                    <a:pt x="287" y="2736"/>
                  </a:lnTo>
                  <a:lnTo>
                    <a:pt x="272" y="2671"/>
                  </a:lnTo>
                  <a:lnTo>
                    <a:pt x="258" y="2608"/>
                  </a:lnTo>
                  <a:lnTo>
                    <a:pt x="241" y="2544"/>
                  </a:lnTo>
                  <a:lnTo>
                    <a:pt x="226" y="2479"/>
                  </a:lnTo>
                  <a:lnTo>
                    <a:pt x="205" y="2479"/>
                  </a:lnTo>
                  <a:lnTo>
                    <a:pt x="190" y="2475"/>
                  </a:lnTo>
                  <a:lnTo>
                    <a:pt x="176" y="2466"/>
                  </a:lnTo>
                  <a:lnTo>
                    <a:pt x="167" y="2456"/>
                  </a:lnTo>
                  <a:lnTo>
                    <a:pt x="157" y="2441"/>
                  </a:lnTo>
                  <a:lnTo>
                    <a:pt x="154" y="2426"/>
                  </a:lnTo>
                  <a:lnTo>
                    <a:pt x="150" y="2407"/>
                  </a:lnTo>
                  <a:lnTo>
                    <a:pt x="148" y="2388"/>
                  </a:lnTo>
                  <a:lnTo>
                    <a:pt x="146" y="2365"/>
                  </a:lnTo>
                  <a:lnTo>
                    <a:pt x="146" y="2344"/>
                  </a:lnTo>
                  <a:lnTo>
                    <a:pt x="144" y="2323"/>
                  </a:lnTo>
                  <a:lnTo>
                    <a:pt x="142" y="2302"/>
                  </a:lnTo>
                  <a:lnTo>
                    <a:pt x="140" y="2281"/>
                  </a:lnTo>
                  <a:lnTo>
                    <a:pt x="138" y="2264"/>
                  </a:lnTo>
                  <a:lnTo>
                    <a:pt x="133" y="2245"/>
                  </a:lnTo>
                  <a:lnTo>
                    <a:pt x="129" y="2234"/>
                  </a:lnTo>
                  <a:lnTo>
                    <a:pt x="133" y="2221"/>
                  </a:lnTo>
                  <a:lnTo>
                    <a:pt x="140" y="2211"/>
                  </a:lnTo>
                  <a:lnTo>
                    <a:pt x="150" y="2200"/>
                  </a:lnTo>
                  <a:lnTo>
                    <a:pt x="163" y="2192"/>
                  </a:lnTo>
                  <a:lnTo>
                    <a:pt x="175" y="2183"/>
                  </a:lnTo>
                  <a:lnTo>
                    <a:pt x="190" y="2173"/>
                  </a:lnTo>
                  <a:lnTo>
                    <a:pt x="203" y="2164"/>
                  </a:lnTo>
                  <a:lnTo>
                    <a:pt x="216" y="2156"/>
                  </a:lnTo>
                  <a:lnTo>
                    <a:pt x="228" y="2145"/>
                  </a:lnTo>
                  <a:lnTo>
                    <a:pt x="239" y="2133"/>
                  </a:lnTo>
                  <a:lnTo>
                    <a:pt x="247" y="2124"/>
                  </a:lnTo>
                  <a:lnTo>
                    <a:pt x="252" y="2112"/>
                  </a:lnTo>
                  <a:lnTo>
                    <a:pt x="252" y="2099"/>
                  </a:lnTo>
                  <a:lnTo>
                    <a:pt x="249" y="2086"/>
                  </a:lnTo>
                  <a:lnTo>
                    <a:pt x="239" y="2068"/>
                  </a:lnTo>
                  <a:lnTo>
                    <a:pt x="226" y="2053"/>
                  </a:lnTo>
                  <a:lnTo>
                    <a:pt x="203" y="1998"/>
                  </a:lnTo>
                  <a:lnTo>
                    <a:pt x="182" y="1941"/>
                  </a:lnTo>
                  <a:lnTo>
                    <a:pt x="159" y="1886"/>
                  </a:lnTo>
                  <a:lnTo>
                    <a:pt x="137" y="1831"/>
                  </a:lnTo>
                  <a:lnTo>
                    <a:pt x="112" y="1776"/>
                  </a:lnTo>
                  <a:lnTo>
                    <a:pt x="91" y="1719"/>
                  </a:lnTo>
                  <a:lnTo>
                    <a:pt x="70" y="1662"/>
                  </a:lnTo>
                  <a:lnTo>
                    <a:pt x="53" y="1606"/>
                  </a:lnTo>
                  <a:lnTo>
                    <a:pt x="36" y="1548"/>
                  </a:lnTo>
                  <a:lnTo>
                    <a:pt x="21" y="1489"/>
                  </a:lnTo>
                  <a:lnTo>
                    <a:pt x="11" y="1432"/>
                  </a:lnTo>
                  <a:lnTo>
                    <a:pt x="3" y="1373"/>
                  </a:lnTo>
                  <a:lnTo>
                    <a:pt x="0" y="1312"/>
                  </a:lnTo>
                  <a:lnTo>
                    <a:pt x="3" y="1251"/>
                  </a:lnTo>
                  <a:lnTo>
                    <a:pt x="7" y="1190"/>
                  </a:lnTo>
                  <a:lnTo>
                    <a:pt x="21" y="1131"/>
                  </a:lnTo>
                  <a:lnTo>
                    <a:pt x="40" y="1078"/>
                  </a:lnTo>
                  <a:lnTo>
                    <a:pt x="60" y="1029"/>
                  </a:lnTo>
                  <a:lnTo>
                    <a:pt x="85" y="975"/>
                  </a:lnTo>
                  <a:lnTo>
                    <a:pt x="116" y="924"/>
                  </a:lnTo>
                  <a:lnTo>
                    <a:pt x="142" y="875"/>
                  </a:lnTo>
                  <a:lnTo>
                    <a:pt x="176" y="825"/>
                  </a:lnTo>
                  <a:lnTo>
                    <a:pt x="211" y="779"/>
                  </a:lnTo>
                  <a:lnTo>
                    <a:pt x="249" y="736"/>
                  </a:lnTo>
                  <a:lnTo>
                    <a:pt x="289" y="694"/>
                  </a:lnTo>
                  <a:lnTo>
                    <a:pt x="330" y="656"/>
                  </a:lnTo>
                  <a:lnTo>
                    <a:pt x="374" y="624"/>
                  </a:lnTo>
                  <a:lnTo>
                    <a:pt x="424" y="595"/>
                  </a:lnTo>
                  <a:lnTo>
                    <a:pt x="475" y="570"/>
                  </a:lnTo>
                  <a:lnTo>
                    <a:pt x="528" y="553"/>
                  </a:lnTo>
                  <a:lnTo>
                    <a:pt x="583" y="540"/>
                  </a:lnTo>
                  <a:lnTo>
                    <a:pt x="644" y="534"/>
                  </a:lnTo>
                  <a:lnTo>
                    <a:pt x="652" y="529"/>
                  </a:lnTo>
                  <a:lnTo>
                    <a:pt x="661" y="525"/>
                  </a:lnTo>
                  <a:lnTo>
                    <a:pt x="671" y="521"/>
                  </a:lnTo>
                  <a:lnTo>
                    <a:pt x="680" y="519"/>
                  </a:lnTo>
                  <a:lnTo>
                    <a:pt x="690" y="517"/>
                  </a:lnTo>
                  <a:lnTo>
                    <a:pt x="703" y="515"/>
                  </a:lnTo>
                  <a:lnTo>
                    <a:pt x="713" y="515"/>
                  </a:lnTo>
                  <a:lnTo>
                    <a:pt x="724" y="515"/>
                  </a:lnTo>
                  <a:lnTo>
                    <a:pt x="735" y="515"/>
                  </a:lnTo>
                  <a:lnTo>
                    <a:pt x="745" y="517"/>
                  </a:lnTo>
                  <a:lnTo>
                    <a:pt x="756" y="517"/>
                  </a:lnTo>
                  <a:lnTo>
                    <a:pt x="766" y="521"/>
                  </a:lnTo>
                  <a:lnTo>
                    <a:pt x="777" y="521"/>
                  </a:lnTo>
                  <a:lnTo>
                    <a:pt x="789" y="525"/>
                  </a:lnTo>
                  <a:lnTo>
                    <a:pt x="798" y="527"/>
                  </a:lnTo>
                  <a:lnTo>
                    <a:pt x="810" y="530"/>
                  </a:lnTo>
                  <a:lnTo>
                    <a:pt x="825" y="532"/>
                  </a:lnTo>
                  <a:lnTo>
                    <a:pt x="842" y="538"/>
                  </a:lnTo>
                  <a:lnTo>
                    <a:pt x="859" y="544"/>
                  </a:lnTo>
                  <a:lnTo>
                    <a:pt x="876" y="553"/>
                  </a:lnTo>
                  <a:lnTo>
                    <a:pt x="891" y="561"/>
                  </a:lnTo>
                  <a:lnTo>
                    <a:pt x="908" y="570"/>
                  </a:lnTo>
                  <a:lnTo>
                    <a:pt x="927" y="578"/>
                  </a:lnTo>
                  <a:lnTo>
                    <a:pt x="945" y="589"/>
                  </a:lnTo>
                  <a:lnTo>
                    <a:pt x="960" y="595"/>
                  </a:lnTo>
                  <a:lnTo>
                    <a:pt x="975" y="603"/>
                  </a:lnTo>
                  <a:lnTo>
                    <a:pt x="992" y="608"/>
                  </a:lnTo>
                  <a:lnTo>
                    <a:pt x="1009" y="612"/>
                  </a:lnTo>
                  <a:lnTo>
                    <a:pt x="1024" y="612"/>
                  </a:lnTo>
                  <a:lnTo>
                    <a:pt x="1042" y="612"/>
                  </a:lnTo>
                  <a:lnTo>
                    <a:pt x="1059" y="606"/>
                  </a:lnTo>
                  <a:lnTo>
                    <a:pt x="1076" y="599"/>
                  </a:lnTo>
                  <a:lnTo>
                    <a:pt x="1083" y="570"/>
                  </a:lnTo>
                  <a:lnTo>
                    <a:pt x="1087" y="546"/>
                  </a:lnTo>
                  <a:lnTo>
                    <a:pt x="1083" y="519"/>
                  </a:lnTo>
                  <a:lnTo>
                    <a:pt x="1080" y="494"/>
                  </a:lnTo>
                  <a:lnTo>
                    <a:pt x="1072" y="472"/>
                  </a:lnTo>
                  <a:lnTo>
                    <a:pt x="1064" y="447"/>
                  </a:lnTo>
                  <a:lnTo>
                    <a:pt x="1053" y="422"/>
                  </a:lnTo>
                  <a:lnTo>
                    <a:pt x="1043" y="401"/>
                  </a:lnTo>
                  <a:lnTo>
                    <a:pt x="1032" y="376"/>
                  </a:lnTo>
                  <a:lnTo>
                    <a:pt x="1024" y="352"/>
                  </a:lnTo>
                  <a:lnTo>
                    <a:pt x="1017" y="329"/>
                  </a:lnTo>
                  <a:lnTo>
                    <a:pt x="1015" y="306"/>
                  </a:lnTo>
                  <a:lnTo>
                    <a:pt x="1015" y="281"/>
                  </a:lnTo>
                  <a:lnTo>
                    <a:pt x="1023" y="257"/>
                  </a:lnTo>
                  <a:lnTo>
                    <a:pt x="1034" y="234"/>
                  </a:lnTo>
                  <a:lnTo>
                    <a:pt x="1053" y="209"/>
                  </a:lnTo>
                  <a:lnTo>
                    <a:pt x="1057" y="192"/>
                  </a:lnTo>
                  <a:lnTo>
                    <a:pt x="1061" y="175"/>
                  </a:lnTo>
                  <a:lnTo>
                    <a:pt x="1066" y="158"/>
                  </a:lnTo>
                  <a:lnTo>
                    <a:pt x="1074" y="145"/>
                  </a:lnTo>
                  <a:lnTo>
                    <a:pt x="1083" y="127"/>
                  </a:lnTo>
                  <a:lnTo>
                    <a:pt x="1095" y="114"/>
                  </a:lnTo>
                  <a:lnTo>
                    <a:pt x="1106" y="101"/>
                  </a:lnTo>
                  <a:lnTo>
                    <a:pt x="1120" y="87"/>
                  </a:lnTo>
                  <a:lnTo>
                    <a:pt x="1133" y="74"/>
                  </a:lnTo>
                  <a:lnTo>
                    <a:pt x="1146" y="63"/>
                  </a:lnTo>
                  <a:lnTo>
                    <a:pt x="1159" y="51"/>
                  </a:lnTo>
                  <a:lnTo>
                    <a:pt x="1177" y="40"/>
                  </a:lnTo>
                  <a:lnTo>
                    <a:pt x="1190" y="29"/>
                  </a:lnTo>
                  <a:lnTo>
                    <a:pt x="1205" y="19"/>
                  </a:lnTo>
                  <a:lnTo>
                    <a:pt x="1220" y="10"/>
                  </a:lnTo>
                  <a:lnTo>
                    <a:pt x="1235" y="2"/>
                  </a:lnTo>
                  <a:lnTo>
                    <a:pt x="123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557" y="1505"/>
              <a:ext cx="88" cy="59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41" y="4"/>
                </a:cxn>
                <a:cxn ang="0">
                  <a:pos x="151" y="10"/>
                </a:cxn>
                <a:cxn ang="0">
                  <a:pos x="158" y="17"/>
                </a:cxn>
                <a:cxn ang="0">
                  <a:pos x="166" y="25"/>
                </a:cxn>
                <a:cxn ang="0">
                  <a:pos x="170" y="33"/>
                </a:cxn>
                <a:cxn ang="0">
                  <a:pos x="175" y="42"/>
                </a:cxn>
                <a:cxn ang="0">
                  <a:pos x="175" y="50"/>
                </a:cxn>
                <a:cxn ang="0">
                  <a:pos x="177" y="59"/>
                </a:cxn>
                <a:cxn ang="0">
                  <a:pos x="172" y="67"/>
                </a:cxn>
                <a:cxn ang="0">
                  <a:pos x="160" y="76"/>
                </a:cxn>
                <a:cxn ang="0">
                  <a:pos x="153" y="78"/>
                </a:cxn>
                <a:cxn ang="0">
                  <a:pos x="143" y="82"/>
                </a:cxn>
                <a:cxn ang="0">
                  <a:pos x="130" y="82"/>
                </a:cxn>
                <a:cxn ang="0">
                  <a:pos x="118" y="84"/>
                </a:cxn>
                <a:cxn ang="0">
                  <a:pos x="111" y="86"/>
                </a:cxn>
                <a:cxn ang="0">
                  <a:pos x="103" y="88"/>
                </a:cxn>
                <a:cxn ang="0">
                  <a:pos x="96" y="90"/>
                </a:cxn>
                <a:cxn ang="0">
                  <a:pos x="90" y="91"/>
                </a:cxn>
                <a:cxn ang="0">
                  <a:pos x="80" y="93"/>
                </a:cxn>
                <a:cxn ang="0">
                  <a:pos x="73" y="95"/>
                </a:cxn>
                <a:cxn ang="0">
                  <a:pos x="67" y="99"/>
                </a:cxn>
                <a:cxn ang="0">
                  <a:pos x="59" y="101"/>
                </a:cxn>
                <a:cxn ang="0">
                  <a:pos x="52" y="103"/>
                </a:cxn>
                <a:cxn ang="0">
                  <a:pos x="44" y="105"/>
                </a:cxn>
                <a:cxn ang="0">
                  <a:pos x="37" y="107"/>
                </a:cxn>
                <a:cxn ang="0">
                  <a:pos x="31" y="110"/>
                </a:cxn>
                <a:cxn ang="0">
                  <a:pos x="23" y="112"/>
                </a:cxn>
                <a:cxn ang="0">
                  <a:pos x="14" y="114"/>
                </a:cxn>
                <a:cxn ang="0">
                  <a:pos x="8" y="116"/>
                </a:cxn>
                <a:cxn ang="0">
                  <a:pos x="0" y="120"/>
                </a:cxn>
                <a:cxn ang="0">
                  <a:pos x="0" y="105"/>
                </a:cxn>
                <a:cxn ang="0">
                  <a:pos x="2" y="93"/>
                </a:cxn>
                <a:cxn ang="0">
                  <a:pos x="8" y="82"/>
                </a:cxn>
                <a:cxn ang="0">
                  <a:pos x="16" y="72"/>
                </a:cxn>
                <a:cxn ang="0">
                  <a:pos x="23" y="59"/>
                </a:cxn>
                <a:cxn ang="0">
                  <a:pos x="33" y="50"/>
                </a:cxn>
                <a:cxn ang="0">
                  <a:pos x="37" y="36"/>
                </a:cxn>
                <a:cxn ang="0">
                  <a:pos x="44" y="27"/>
                </a:cxn>
                <a:cxn ang="0">
                  <a:pos x="48" y="33"/>
                </a:cxn>
                <a:cxn ang="0">
                  <a:pos x="52" y="40"/>
                </a:cxn>
                <a:cxn ang="0">
                  <a:pos x="57" y="44"/>
                </a:cxn>
                <a:cxn ang="0">
                  <a:pos x="63" y="48"/>
                </a:cxn>
                <a:cxn ang="0">
                  <a:pos x="75" y="46"/>
                </a:cxn>
                <a:cxn ang="0">
                  <a:pos x="88" y="42"/>
                </a:cxn>
                <a:cxn ang="0">
                  <a:pos x="99" y="33"/>
                </a:cxn>
                <a:cxn ang="0">
                  <a:pos x="111" y="23"/>
                </a:cxn>
                <a:cxn ang="0">
                  <a:pos x="120" y="10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77" h="120">
                  <a:moveTo>
                    <a:pt x="132" y="0"/>
                  </a:moveTo>
                  <a:lnTo>
                    <a:pt x="141" y="4"/>
                  </a:lnTo>
                  <a:lnTo>
                    <a:pt x="151" y="10"/>
                  </a:lnTo>
                  <a:lnTo>
                    <a:pt x="158" y="17"/>
                  </a:lnTo>
                  <a:lnTo>
                    <a:pt x="166" y="25"/>
                  </a:lnTo>
                  <a:lnTo>
                    <a:pt x="170" y="33"/>
                  </a:lnTo>
                  <a:lnTo>
                    <a:pt x="175" y="42"/>
                  </a:lnTo>
                  <a:lnTo>
                    <a:pt x="175" y="50"/>
                  </a:lnTo>
                  <a:lnTo>
                    <a:pt x="177" y="59"/>
                  </a:lnTo>
                  <a:lnTo>
                    <a:pt x="172" y="67"/>
                  </a:lnTo>
                  <a:lnTo>
                    <a:pt x="160" y="76"/>
                  </a:lnTo>
                  <a:lnTo>
                    <a:pt x="153" y="78"/>
                  </a:lnTo>
                  <a:lnTo>
                    <a:pt x="143" y="82"/>
                  </a:lnTo>
                  <a:lnTo>
                    <a:pt x="130" y="82"/>
                  </a:lnTo>
                  <a:lnTo>
                    <a:pt x="118" y="84"/>
                  </a:lnTo>
                  <a:lnTo>
                    <a:pt x="111" y="86"/>
                  </a:lnTo>
                  <a:lnTo>
                    <a:pt x="103" y="88"/>
                  </a:lnTo>
                  <a:lnTo>
                    <a:pt x="96" y="90"/>
                  </a:lnTo>
                  <a:lnTo>
                    <a:pt x="90" y="91"/>
                  </a:lnTo>
                  <a:lnTo>
                    <a:pt x="80" y="93"/>
                  </a:lnTo>
                  <a:lnTo>
                    <a:pt x="73" y="95"/>
                  </a:lnTo>
                  <a:lnTo>
                    <a:pt x="67" y="99"/>
                  </a:lnTo>
                  <a:lnTo>
                    <a:pt x="59" y="101"/>
                  </a:lnTo>
                  <a:lnTo>
                    <a:pt x="52" y="103"/>
                  </a:lnTo>
                  <a:lnTo>
                    <a:pt x="44" y="105"/>
                  </a:lnTo>
                  <a:lnTo>
                    <a:pt x="37" y="107"/>
                  </a:lnTo>
                  <a:lnTo>
                    <a:pt x="31" y="110"/>
                  </a:lnTo>
                  <a:lnTo>
                    <a:pt x="23" y="112"/>
                  </a:lnTo>
                  <a:lnTo>
                    <a:pt x="14" y="114"/>
                  </a:lnTo>
                  <a:lnTo>
                    <a:pt x="8" y="116"/>
                  </a:lnTo>
                  <a:lnTo>
                    <a:pt x="0" y="120"/>
                  </a:lnTo>
                  <a:lnTo>
                    <a:pt x="0" y="105"/>
                  </a:lnTo>
                  <a:lnTo>
                    <a:pt x="2" y="93"/>
                  </a:lnTo>
                  <a:lnTo>
                    <a:pt x="8" y="82"/>
                  </a:lnTo>
                  <a:lnTo>
                    <a:pt x="16" y="72"/>
                  </a:lnTo>
                  <a:lnTo>
                    <a:pt x="23" y="59"/>
                  </a:lnTo>
                  <a:lnTo>
                    <a:pt x="33" y="50"/>
                  </a:lnTo>
                  <a:lnTo>
                    <a:pt x="37" y="36"/>
                  </a:lnTo>
                  <a:lnTo>
                    <a:pt x="44" y="27"/>
                  </a:lnTo>
                  <a:lnTo>
                    <a:pt x="48" y="33"/>
                  </a:lnTo>
                  <a:lnTo>
                    <a:pt x="52" y="40"/>
                  </a:lnTo>
                  <a:lnTo>
                    <a:pt x="57" y="44"/>
                  </a:lnTo>
                  <a:lnTo>
                    <a:pt x="63" y="48"/>
                  </a:lnTo>
                  <a:lnTo>
                    <a:pt x="75" y="46"/>
                  </a:lnTo>
                  <a:lnTo>
                    <a:pt x="88" y="42"/>
                  </a:lnTo>
                  <a:lnTo>
                    <a:pt x="99" y="33"/>
                  </a:lnTo>
                  <a:lnTo>
                    <a:pt x="111" y="23"/>
                  </a:lnTo>
                  <a:lnTo>
                    <a:pt x="120" y="1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457" y="1546"/>
              <a:ext cx="182" cy="140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74" y="11"/>
                </a:cxn>
                <a:cxn ang="0">
                  <a:pos x="91" y="25"/>
                </a:cxn>
                <a:cxn ang="0">
                  <a:pos x="104" y="34"/>
                </a:cxn>
                <a:cxn ang="0">
                  <a:pos x="118" y="34"/>
                </a:cxn>
                <a:cxn ang="0">
                  <a:pos x="123" y="40"/>
                </a:cxn>
                <a:cxn ang="0">
                  <a:pos x="118" y="42"/>
                </a:cxn>
                <a:cxn ang="0">
                  <a:pos x="116" y="47"/>
                </a:cxn>
                <a:cxn ang="0">
                  <a:pos x="142" y="47"/>
                </a:cxn>
                <a:cxn ang="0">
                  <a:pos x="160" y="59"/>
                </a:cxn>
                <a:cxn ang="0">
                  <a:pos x="175" y="74"/>
                </a:cxn>
                <a:cxn ang="0">
                  <a:pos x="190" y="95"/>
                </a:cxn>
                <a:cxn ang="0">
                  <a:pos x="205" y="110"/>
                </a:cxn>
                <a:cxn ang="0">
                  <a:pos x="222" y="123"/>
                </a:cxn>
                <a:cxn ang="0">
                  <a:pos x="247" y="125"/>
                </a:cxn>
                <a:cxn ang="0">
                  <a:pos x="281" y="118"/>
                </a:cxn>
                <a:cxn ang="0">
                  <a:pos x="298" y="97"/>
                </a:cxn>
                <a:cxn ang="0">
                  <a:pos x="312" y="76"/>
                </a:cxn>
                <a:cxn ang="0">
                  <a:pos x="331" y="57"/>
                </a:cxn>
                <a:cxn ang="0">
                  <a:pos x="344" y="55"/>
                </a:cxn>
                <a:cxn ang="0">
                  <a:pos x="363" y="57"/>
                </a:cxn>
                <a:cxn ang="0">
                  <a:pos x="365" y="84"/>
                </a:cxn>
                <a:cxn ang="0">
                  <a:pos x="365" y="114"/>
                </a:cxn>
                <a:cxn ang="0">
                  <a:pos x="359" y="142"/>
                </a:cxn>
                <a:cxn ang="0">
                  <a:pos x="353" y="171"/>
                </a:cxn>
                <a:cxn ang="0">
                  <a:pos x="342" y="198"/>
                </a:cxn>
                <a:cxn ang="0">
                  <a:pos x="329" y="222"/>
                </a:cxn>
                <a:cxn ang="0">
                  <a:pos x="315" y="241"/>
                </a:cxn>
                <a:cxn ang="0">
                  <a:pos x="298" y="260"/>
                </a:cxn>
                <a:cxn ang="0">
                  <a:pos x="281" y="270"/>
                </a:cxn>
                <a:cxn ang="0">
                  <a:pos x="266" y="277"/>
                </a:cxn>
                <a:cxn ang="0">
                  <a:pos x="249" y="279"/>
                </a:cxn>
                <a:cxn ang="0">
                  <a:pos x="232" y="279"/>
                </a:cxn>
                <a:cxn ang="0">
                  <a:pos x="211" y="274"/>
                </a:cxn>
                <a:cxn ang="0">
                  <a:pos x="192" y="262"/>
                </a:cxn>
                <a:cxn ang="0">
                  <a:pos x="173" y="247"/>
                </a:cxn>
                <a:cxn ang="0">
                  <a:pos x="154" y="226"/>
                </a:cxn>
                <a:cxn ang="0">
                  <a:pos x="146" y="207"/>
                </a:cxn>
                <a:cxn ang="0">
                  <a:pos x="139" y="188"/>
                </a:cxn>
                <a:cxn ang="0">
                  <a:pos x="133" y="169"/>
                </a:cxn>
                <a:cxn ang="0">
                  <a:pos x="129" y="148"/>
                </a:cxn>
                <a:cxn ang="0">
                  <a:pos x="121" y="127"/>
                </a:cxn>
                <a:cxn ang="0">
                  <a:pos x="114" y="114"/>
                </a:cxn>
                <a:cxn ang="0">
                  <a:pos x="102" y="101"/>
                </a:cxn>
                <a:cxn ang="0">
                  <a:pos x="89" y="93"/>
                </a:cxn>
                <a:cxn ang="0">
                  <a:pos x="87" y="114"/>
                </a:cxn>
                <a:cxn ang="0">
                  <a:pos x="91" y="133"/>
                </a:cxn>
                <a:cxn ang="0">
                  <a:pos x="93" y="152"/>
                </a:cxn>
                <a:cxn ang="0">
                  <a:pos x="87" y="173"/>
                </a:cxn>
                <a:cxn ang="0">
                  <a:pos x="66" y="163"/>
                </a:cxn>
                <a:cxn ang="0">
                  <a:pos x="44" y="150"/>
                </a:cxn>
                <a:cxn ang="0">
                  <a:pos x="25" y="127"/>
                </a:cxn>
                <a:cxn ang="0">
                  <a:pos x="9" y="101"/>
                </a:cxn>
                <a:cxn ang="0">
                  <a:pos x="0" y="72"/>
                </a:cxn>
                <a:cxn ang="0">
                  <a:pos x="2" y="44"/>
                </a:cxn>
                <a:cxn ang="0">
                  <a:pos x="13" y="19"/>
                </a:cxn>
                <a:cxn ang="0">
                  <a:pos x="42" y="0"/>
                </a:cxn>
              </a:cxnLst>
              <a:rect l="0" t="0" r="r" b="b"/>
              <a:pathLst>
                <a:path w="365" h="279">
                  <a:moveTo>
                    <a:pt x="42" y="0"/>
                  </a:moveTo>
                  <a:lnTo>
                    <a:pt x="53" y="0"/>
                  </a:lnTo>
                  <a:lnTo>
                    <a:pt x="64" y="6"/>
                  </a:lnTo>
                  <a:lnTo>
                    <a:pt x="74" y="11"/>
                  </a:lnTo>
                  <a:lnTo>
                    <a:pt x="83" y="19"/>
                  </a:lnTo>
                  <a:lnTo>
                    <a:pt x="91" y="25"/>
                  </a:lnTo>
                  <a:lnTo>
                    <a:pt x="101" y="32"/>
                  </a:lnTo>
                  <a:lnTo>
                    <a:pt x="104" y="34"/>
                  </a:lnTo>
                  <a:lnTo>
                    <a:pt x="110" y="34"/>
                  </a:lnTo>
                  <a:lnTo>
                    <a:pt x="118" y="34"/>
                  </a:lnTo>
                  <a:lnTo>
                    <a:pt x="125" y="36"/>
                  </a:lnTo>
                  <a:lnTo>
                    <a:pt x="123" y="40"/>
                  </a:lnTo>
                  <a:lnTo>
                    <a:pt x="121" y="42"/>
                  </a:lnTo>
                  <a:lnTo>
                    <a:pt x="118" y="42"/>
                  </a:lnTo>
                  <a:lnTo>
                    <a:pt x="116" y="44"/>
                  </a:lnTo>
                  <a:lnTo>
                    <a:pt x="116" y="47"/>
                  </a:lnTo>
                  <a:lnTo>
                    <a:pt x="129" y="45"/>
                  </a:lnTo>
                  <a:lnTo>
                    <a:pt x="142" y="47"/>
                  </a:lnTo>
                  <a:lnTo>
                    <a:pt x="150" y="51"/>
                  </a:lnTo>
                  <a:lnTo>
                    <a:pt x="160" y="59"/>
                  </a:lnTo>
                  <a:lnTo>
                    <a:pt x="167" y="65"/>
                  </a:lnTo>
                  <a:lnTo>
                    <a:pt x="175" y="74"/>
                  </a:lnTo>
                  <a:lnTo>
                    <a:pt x="182" y="84"/>
                  </a:lnTo>
                  <a:lnTo>
                    <a:pt x="190" y="95"/>
                  </a:lnTo>
                  <a:lnTo>
                    <a:pt x="196" y="103"/>
                  </a:lnTo>
                  <a:lnTo>
                    <a:pt x="205" y="110"/>
                  </a:lnTo>
                  <a:lnTo>
                    <a:pt x="213" y="118"/>
                  </a:lnTo>
                  <a:lnTo>
                    <a:pt x="222" y="123"/>
                  </a:lnTo>
                  <a:lnTo>
                    <a:pt x="234" y="125"/>
                  </a:lnTo>
                  <a:lnTo>
                    <a:pt x="247" y="125"/>
                  </a:lnTo>
                  <a:lnTo>
                    <a:pt x="262" y="123"/>
                  </a:lnTo>
                  <a:lnTo>
                    <a:pt x="281" y="118"/>
                  </a:lnTo>
                  <a:lnTo>
                    <a:pt x="289" y="108"/>
                  </a:lnTo>
                  <a:lnTo>
                    <a:pt x="298" y="97"/>
                  </a:lnTo>
                  <a:lnTo>
                    <a:pt x="304" y="87"/>
                  </a:lnTo>
                  <a:lnTo>
                    <a:pt x="312" y="76"/>
                  </a:lnTo>
                  <a:lnTo>
                    <a:pt x="319" y="65"/>
                  </a:lnTo>
                  <a:lnTo>
                    <a:pt x="331" y="57"/>
                  </a:lnTo>
                  <a:lnTo>
                    <a:pt x="336" y="55"/>
                  </a:lnTo>
                  <a:lnTo>
                    <a:pt x="344" y="55"/>
                  </a:lnTo>
                  <a:lnTo>
                    <a:pt x="352" y="53"/>
                  </a:lnTo>
                  <a:lnTo>
                    <a:pt x="363" y="57"/>
                  </a:lnTo>
                  <a:lnTo>
                    <a:pt x="365" y="70"/>
                  </a:lnTo>
                  <a:lnTo>
                    <a:pt x="365" y="84"/>
                  </a:lnTo>
                  <a:lnTo>
                    <a:pt x="365" y="97"/>
                  </a:lnTo>
                  <a:lnTo>
                    <a:pt x="365" y="114"/>
                  </a:lnTo>
                  <a:lnTo>
                    <a:pt x="361" y="127"/>
                  </a:lnTo>
                  <a:lnTo>
                    <a:pt x="359" y="142"/>
                  </a:lnTo>
                  <a:lnTo>
                    <a:pt x="355" y="156"/>
                  </a:lnTo>
                  <a:lnTo>
                    <a:pt x="353" y="171"/>
                  </a:lnTo>
                  <a:lnTo>
                    <a:pt x="348" y="184"/>
                  </a:lnTo>
                  <a:lnTo>
                    <a:pt x="342" y="198"/>
                  </a:lnTo>
                  <a:lnTo>
                    <a:pt x="334" y="209"/>
                  </a:lnTo>
                  <a:lnTo>
                    <a:pt x="329" y="222"/>
                  </a:lnTo>
                  <a:lnTo>
                    <a:pt x="321" y="232"/>
                  </a:lnTo>
                  <a:lnTo>
                    <a:pt x="315" y="241"/>
                  </a:lnTo>
                  <a:lnTo>
                    <a:pt x="306" y="251"/>
                  </a:lnTo>
                  <a:lnTo>
                    <a:pt x="298" y="260"/>
                  </a:lnTo>
                  <a:lnTo>
                    <a:pt x="289" y="264"/>
                  </a:lnTo>
                  <a:lnTo>
                    <a:pt x="281" y="270"/>
                  </a:lnTo>
                  <a:lnTo>
                    <a:pt x="274" y="274"/>
                  </a:lnTo>
                  <a:lnTo>
                    <a:pt x="266" y="277"/>
                  </a:lnTo>
                  <a:lnTo>
                    <a:pt x="256" y="279"/>
                  </a:lnTo>
                  <a:lnTo>
                    <a:pt x="249" y="279"/>
                  </a:lnTo>
                  <a:lnTo>
                    <a:pt x="239" y="279"/>
                  </a:lnTo>
                  <a:lnTo>
                    <a:pt x="232" y="279"/>
                  </a:lnTo>
                  <a:lnTo>
                    <a:pt x="220" y="276"/>
                  </a:lnTo>
                  <a:lnTo>
                    <a:pt x="211" y="274"/>
                  </a:lnTo>
                  <a:lnTo>
                    <a:pt x="201" y="268"/>
                  </a:lnTo>
                  <a:lnTo>
                    <a:pt x="192" y="262"/>
                  </a:lnTo>
                  <a:lnTo>
                    <a:pt x="182" y="255"/>
                  </a:lnTo>
                  <a:lnTo>
                    <a:pt x="173" y="247"/>
                  </a:lnTo>
                  <a:lnTo>
                    <a:pt x="163" y="236"/>
                  </a:lnTo>
                  <a:lnTo>
                    <a:pt x="154" y="226"/>
                  </a:lnTo>
                  <a:lnTo>
                    <a:pt x="150" y="217"/>
                  </a:lnTo>
                  <a:lnTo>
                    <a:pt x="146" y="207"/>
                  </a:lnTo>
                  <a:lnTo>
                    <a:pt x="142" y="198"/>
                  </a:lnTo>
                  <a:lnTo>
                    <a:pt x="139" y="188"/>
                  </a:lnTo>
                  <a:lnTo>
                    <a:pt x="135" y="177"/>
                  </a:lnTo>
                  <a:lnTo>
                    <a:pt x="133" y="169"/>
                  </a:lnTo>
                  <a:lnTo>
                    <a:pt x="131" y="158"/>
                  </a:lnTo>
                  <a:lnTo>
                    <a:pt x="129" y="148"/>
                  </a:lnTo>
                  <a:lnTo>
                    <a:pt x="125" y="137"/>
                  </a:lnTo>
                  <a:lnTo>
                    <a:pt x="121" y="127"/>
                  </a:lnTo>
                  <a:lnTo>
                    <a:pt x="118" y="120"/>
                  </a:lnTo>
                  <a:lnTo>
                    <a:pt x="114" y="114"/>
                  </a:lnTo>
                  <a:lnTo>
                    <a:pt x="108" y="104"/>
                  </a:lnTo>
                  <a:lnTo>
                    <a:pt x="102" y="101"/>
                  </a:lnTo>
                  <a:lnTo>
                    <a:pt x="97" y="95"/>
                  </a:lnTo>
                  <a:lnTo>
                    <a:pt x="89" y="93"/>
                  </a:lnTo>
                  <a:lnTo>
                    <a:pt x="85" y="103"/>
                  </a:lnTo>
                  <a:lnTo>
                    <a:pt x="87" y="114"/>
                  </a:lnTo>
                  <a:lnTo>
                    <a:pt x="87" y="123"/>
                  </a:lnTo>
                  <a:lnTo>
                    <a:pt x="91" y="133"/>
                  </a:lnTo>
                  <a:lnTo>
                    <a:pt x="93" y="142"/>
                  </a:lnTo>
                  <a:lnTo>
                    <a:pt x="93" y="152"/>
                  </a:lnTo>
                  <a:lnTo>
                    <a:pt x="91" y="161"/>
                  </a:lnTo>
                  <a:lnTo>
                    <a:pt x="87" y="173"/>
                  </a:lnTo>
                  <a:lnTo>
                    <a:pt x="76" y="169"/>
                  </a:lnTo>
                  <a:lnTo>
                    <a:pt x="66" y="163"/>
                  </a:lnTo>
                  <a:lnTo>
                    <a:pt x="53" y="156"/>
                  </a:lnTo>
                  <a:lnTo>
                    <a:pt x="44" y="150"/>
                  </a:lnTo>
                  <a:lnTo>
                    <a:pt x="32" y="137"/>
                  </a:lnTo>
                  <a:lnTo>
                    <a:pt x="25" y="127"/>
                  </a:lnTo>
                  <a:lnTo>
                    <a:pt x="15" y="114"/>
                  </a:lnTo>
                  <a:lnTo>
                    <a:pt x="9" y="101"/>
                  </a:lnTo>
                  <a:lnTo>
                    <a:pt x="4" y="87"/>
                  </a:lnTo>
                  <a:lnTo>
                    <a:pt x="0" y="72"/>
                  </a:lnTo>
                  <a:lnTo>
                    <a:pt x="0" y="57"/>
                  </a:lnTo>
                  <a:lnTo>
                    <a:pt x="2" y="44"/>
                  </a:lnTo>
                  <a:lnTo>
                    <a:pt x="6" y="30"/>
                  </a:lnTo>
                  <a:lnTo>
                    <a:pt x="13" y="19"/>
                  </a:lnTo>
                  <a:lnTo>
                    <a:pt x="26" y="7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2733" y="1593"/>
              <a:ext cx="67" cy="5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5" y="6"/>
                </a:cxn>
                <a:cxn ang="0">
                  <a:pos x="23" y="11"/>
                </a:cxn>
                <a:cxn ang="0">
                  <a:pos x="33" y="19"/>
                </a:cxn>
                <a:cxn ang="0">
                  <a:pos x="40" y="27"/>
                </a:cxn>
                <a:cxn ang="0">
                  <a:pos x="46" y="34"/>
                </a:cxn>
                <a:cxn ang="0">
                  <a:pos x="55" y="40"/>
                </a:cxn>
                <a:cxn ang="0">
                  <a:pos x="63" y="48"/>
                </a:cxn>
                <a:cxn ang="0">
                  <a:pos x="71" y="55"/>
                </a:cxn>
                <a:cxn ang="0">
                  <a:pos x="76" y="63"/>
                </a:cxn>
                <a:cxn ang="0">
                  <a:pos x="86" y="68"/>
                </a:cxn>
                <a:cxn ang="0">
                  <a:pos x="93" y="76"/>
                </a:cxn>
                <a:cxn ang="0">
                  <a:pos x="101" y="84"/>
                </a:cxn>
                <a:cxn ang="0">
                  <a:pos x="109" y="91"/>
                </a:cxn>
                <a:cxn ang="0">
                  <a:pos x="116" y="99"/>
                </a:cxn>
                <a:cxn ang="0">
                  <a:pos x="126" y="106"/>
                </a:cxn>
                <a:cxn ang="0">
                  <a:pos x="135" y="116"/>
                </a:cxn>
                <a:cxn ang="0">
                  <a:pos x="128" y="112"/>
                </a:cxn>
                <a:cxn ang="0">
                  <a:pos x="122" y="108"/>
                </a:cxn>
                <a:cxn ang="0">
                  <a:pos x="112" y="105"/>
                </a:cxn>
                <a:cxn ang="0">
                  <a:pos x="107" y="103"/>
                </a:cxn>
                <a:cxn ang="0">
                  <a:pos x="99" y="97"/>
                </a:cxn>
                <a:cxn ang="0">
                  <a:pos x="91" y="95"/>
                </a:cxn>
                <a:cxn ang="0">
                  <a:pos x="82" y="91"/>
                </a:cxn>
                <a:cxn ang="0">
                  <a:pos x="76" y="89"/>
                </a:cxn>
                <a:cxn ang="0">
                  <a:pos x="67" y="84"/>
                </a:cxn>
                <a:cxn ang="0">
                  <a:pos x="59" y="80"/>
                </a:cxn>
                <a:cxn ang="0">
                  <a:pos x="50" y="76"/>
                </a:cxn>
                <a:cxn ang="0">
                  <a:pos x="42" y="72"/>
                </a:cxn>
                <a:cxn ang="0">
                  <a:pos x="29" y="63"/>
                </a:cxn>
                <a:cxn ang="0">
                  <a:pos x="17" y="53"/>
                </a:cxn>
                <a:cxn ang="0">
                  <a:pos x="6" y="42"/>
                </a:cxn>
                <a:cxn ang="0">
                  <a:pos x="0" y="30"/>
                </a:cxn>
                <a:cxn ang="0">
                  <a:pos x="0" y="21"/>
                </a:cxn>
                <a:cxn ang="0">
                  <a:pos x="0" y="13"/>
                </a:cxn>
                <a:cxn ang="0">
                  <a:pos x="2" y="6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35" h="116">
                  <a:moveTo>
                    <a:pt x="8" y="0"/>
                  </a:moveTo>
                  <a:lnTo>
                    <a:pt x="15" y="6"/>
                  </a:lnTo>
                  <a:lnTo>
                    <a:pt x="23" y="11"/>
                  </a:lnTo>
                  <a:lnTo>
                    <a:pt x="33" y="19"/>
                  </a:lnTo>
                  <a:lnTo>
                    <a:pt x="40" y="27"/>
                  </a:lnTo>
                  <a:lnTo>
                    <a:pt x="46" y="34"/>
                  </a:lnTo>
                  <a:lnTo>
                    <a:pt x="55" y="40"/>
                  </a:lnTo>
                  <a:lnTo>
                    <a:pt x="63" y="48"/>
                  </a:lnTo>
                  <a:lnTo>
                    <a:pt x="71" y="55"/>
                  </a:lnTo>
                  <a:lnTo>
                    <a:pt x="76" y="63"/>
                  </a:lnTo>
                  <a:lnTo>
                    <a:pt x="86" y="68"/>
                  </a:lnTo>
                  <a:lnTo>
                    <a:pt x="93" y="76"/>
                  </a:lnTo>
                  <a:lnTo>
                    <a:pt x="101" y="84"/>
                  </a:lnTo>
                  <a:lnTo>
                    <a:pt x="109" y="91"/>
                  </a:lnTo>
                  <a:lnTo>
                    <a:pt x="116" y="99"/>
                  </a:lnTo>
                  <a:lnTo>
                    <a:pt x="126" y="106"/>
                  </a:lnTo>
                  <a:lnTo>
                    <a:pt x="135" y="116"/>
                  </a:lnTo>
                  <a:lnTo>
                    <a:pt x="128" y="112"/>
                  </a:lnTo>
                  <a:lnTo>
                    <a:pt x="122" y="108"/>
                  </a:lnTo>
                  <a:lnTo>
                    <a:pt x="112" y="105"/>
                  </a:lnTo>
                  <a:lnTo>
                    <a:pt x="107" y="103"/>
                  </a:lnTo>
                  <a:lnTo>
                    <a:pt x="99" y="97"/>
                  </a:lnTo>
                  <a:lnTo>
                    <a:pt x="91" y="95"/>
                  </a:lnTo>
                  <a:lnTo>
                    <a:pt x="82" y="91"/>
                  </a:lnTo>
                  <a:lnTo>
                    <a:pt x="76" y="89"/>
                  </a:lnTo>
                  <a:lnTo>
                    <a:pt x="67" y="84"/>
                  </a:lnTo>
                  <a:lnTo>
                    <a:pt x="59" y="80"/>
                  </a:lnTo>
                  <a:lnTo>
                    <a:pt x="50" y="76"/>
                  </a:lnTo>
                  <a:lnTo>
                    <a:pt x="42" y="72"/>
                  </a:lnTo>
                  <a:lnTo>
                    <a:pt x="29" y="63"/>
                  </a:lnTo>
                  <a:lnTo>
                    <a:pt x="17" y="53"/>
                  </a:lnTo>
                  <a:lnTo>
                    <a:pt x="6" y="42"/>
                  </a:lnTo>
                  <a:lnTo>
                    <a:pt x="0" y="30"/>
                  </a:lnTo>
                  <a:lnTo>
                    <a:pt x="0" y="21"/>
                  </a:lnTo>
                  <a:lnTo>
                    <a:pt x="0" y="13"/>
                  </a:lnTo>
                  <a:lnTo>
                    <a:pt x="2" y="6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1933" y="1640"/>
              <a:ext cx="413" cy="720"/>
            </a:xfrm>
            <a:custGeom>
              <a:avLst/>
              <a:gdLst/>
              <a:ahLst/>
              <a:cxnLst>
                <a:cxn ang="0">
                  <a:pos x="707" y="2"/>
                </a:cxn>
                <a:cxn ang="0">
                  <a:pos x="816" y="38"/>
                </a:cxn>
                <a:cxn ang="0">
                  <a:pos x="808" y="122"/>
                </a:cxn>
                <a:cxn ang="0">
                  <a:pos x="740" y="114"/>
                </a:cxn>
                <a:cxn ang="0">
                  <a:pos x="692" y="135"/>
                </a:cxn>
                <a:cxn ang="0">
                  <a:pos x="694" y="169"/>
                </a:cxn>
                <a:cxn ang="0">
                  <a:pos x="692" y="211"/>
                </a:cxn>
                <a:cxn ang="0">
                  <a:pos x="618" y="152"/>
                </a:cxn>
                <a:cxn ang="0">
                  <a:pos x="624" y="236"/>
                </a:cxn>
                <a:cxn ang="0">
                  <a:pos x="591" y="253"/>
                </a:cxn>
                <a:cxn ang="0">
                  <a:pos x="595" y="321"/>
                </a:cxn>
                <a:cxn ang="0">
                  <a:pos x="538" y="264"/>
                </a:cxn>
                <a:cxn ang="0">
                  <a:pos x="502" y="223"/>
                </a:cxn>
                <a:cxn ang="0">
                  <a:pos x="519" y="301"/>
                </a:cxn>
                <a:cxn ang="0">
                  <a:pos x="527" y="358"/>
                </a:cxn>
                <a:cxn ang="0">
                  <a:pos x="458" y="295"/>
                </a:cxn>
                <a:cxn ang="0">
                  <a:pos x="415" y="236"/>
                </a:cxn>
                <a:cxn ang="0">
                  <a:pos x="441" y="348"/>
                </a:cxn>
                <a:cxn ang="0">
                  <a:pos x="476" y="441"/>
                </a:cxn>
                <a:cxn ang="0">
                  <a:pos x="409" y="380"/>
                </a:cxn>
                <a:cxn ang="0">
                  <a:pos x="363" y="327"/>
                </a:cxn>
                <a:cxn ang="0">
                  <a:pos x="380" y="399"/>
                </a:cxn>
                <a:cxn ang="0">
                  <a:pos x="437" y="494"/>
                </a:cxn>
                <a:cxn ang="0">
                  <a:pos x="363" y="451"/>
                </a:cxn>
                <a:cxn ang="0">
                  <a:pos x="302" y="373"/>
                </a:cxn>
                <a:cxn ang="0">
                  <a:pos x="297" y="418"/>
                </a:cxn>
                <a:cxn ang="0">
                  <a:pos x="333" y="477"/>
                </a:cxn>
                <a:cxn ang="0">
                  <a:pos x="342" y="538"/>
                </a:cxn>
                <a:cxn ang="0">
                  <a:pos x="354" y="584"/>
                </a:cxn>
                <a:cxn ang="0">
                  <a:pos x="280" y="525"/>
                </a:cxn>
                <a:cxn ang="0">
                  <a:pos x="217" y="462"/>
                </a:cxn>
                <a:cxn ang="0">
                  <a:pos x="230" y="527"/>
                </a:cxn>
                <a:cxn ang="0">
                  <a:pos x="270" y="588"/>
                </a:cxn>
                <a:cxn ang="0">
                  <a:pos x="337" y="629"/>
                </a:cxn>
                <a:cxn ang="0">
                  <a:pos x="283" y="643"/>
                </a:cxn>
                <a:cxn ang="0">
                  <a:pos x="190" y="559"/>
                </a:cxn>
                <a:cxn ang="0">
                  <a:pos x="219" y="666"/>
                </a:cxn>
                <a:cxn ang="0">
                  <a:pos x="322" y="785"/>
                </a:cxn>
                <a:cxn ang="0">
                  <a:pos x="230" y="740"/>
                </a:cxn>
                <a:cxn ang="0">
                  <a:pos x="133" y="631"/>
                </a:cxn>
                <a:cxn ang="0">
                  <a:pos x="187" y="766"/>
                </a:cxn>
                <a:cxn ang="0">
                  <a:pos x="289" y="918"/>
                </a:cxn>
                <a:cxn ang="0">
                  <a:pos x="230" y="888"/>
                </a:cxn>
                <a:cxn ang="0">
                  <a:pos x="158" y="818"/>
                </a:cxn>
                <a:cxn ang="0">
                  <a:pos x="200" y="928"/>
                </a:cxn>
                <a:cxn ang="0">
                  <a:pos x="322" y="1048"/>
                </a:cxn>
                <a:cxn ang="0">
                  <a:pos x="322" y="1093"/>
                </a:cxn>
                <a:cxn ang="0">
                  <a:pos x="247" y="1048"/>
                </a:cxn>
                <a:cxn ang="0">
                  <a:pos x="206" y="1044"/>
                </a:cxn>
                <a:cxn ang="0">
                  <a:pos x="236" y="1099"/>
                </a:cxn>
                <a:cxn ang="0">
                  <a:pos x="312" y="1166"/>
                </a:cxn>
                <a:cxn ang="0">
                  <a:pos x="167" y="1076"/>
                </a:cxn>
                <a:cxn ang="0">
                  <a:pos x="74" y="761"/>
                </a:cxn>
                <a:cxn ang="0">
                  <a:pos x="86" y="597"/>
                </a:cxn>
                <a:cxn ang="0">
                  <a:pos x="29" y="852"/>
                </a:cxn>
                <a:cxn ang="0">
                  <a:pos x="207" y="1282"/>
                </a:cxn>
                <a:cxn ang="0">
                  <a:pos x="204" y="1384"/>
                </a:cxn>
                <a:cxn ang="0">
                  <a:pos x="150" y="1253"/>
                </a:cxn>
                <a:cxn ang="0">
                  <a:pos x="84" y="1110"/>
                </a:cxn>
                <a:cxn ang="0">
                  <a:pos x="33" y="951"/>
                </a:cxn>
                <a:cxn ang="0">
                  <a:pos x="8" y="673"/>
                </a:cxn>
                <a:cxn ang="0">
                  <a:pos x="276" y="166"/>
                </a:cxn>
              </a:cxnLst>
              <a:rect l="0" t="0" r="r" b="b"/>
              <a:pathLst>
                <a:path w="825" h="1441">
                  <a:moveTo>
                    <a:pt x="595" y="0"/>
                  </a:moveTo>
                  <a:lnTo>
                    <a:pt x="611" y="0"/>
                  </a:lnTo>
                  <a:lnTo>
                    <a:pt x="626" y="0"/>
                  </a:lnTo>
                  <a:lnTo>
                    <a:pt x="641" y="0"/>
                  </a:lnTo>
                  <a:lnTo>
                    <a:pt x="658" y="2"/>
                  </a:lnTo>
                  <a:lnTo>
                    <a:pt x="675" y="2"/>
                  </a:lnTo>
                  <a:lnTo>
                    <a:pt x="692" y="2"/>
                  </a:lnTo>
                  <a:lnTo>
                    <a:pt x="707" y="2"/>
                  </a:lnTo>
                  <a:lnTo>
                    <a:pt x="725" y="4"/>
                  </a:lnTo>
                  <a:lnTo>
                    <a:pt x="740" y="4"/>
                  </a:lnTo>
                  <a:lnTo>
                    <a:pt x="757" y="6"/>
                  </a:lnTo>
                  <a:lnTo>
                    <a:pt x="770" y="10"/>
                  </a:lnTo>
                  <a:lnTo>
                    <a:pt x="784" y="13"/>
                  </a:lnTo>
                  <a:lnTo>
                    <a:pt x="793" y="19"/>
                  </a:lnTo>
                  <a:lnTo>
                    <a:pt x="806" y="29"/>
                  </a:lnTo>
                  <a:lnTo>
                    <a:pt x="816" y="38"/>
                  </a:lnTo>
                  <a:lnTo>
                    <a:pt x="825" y="52"/>
                  </a:lnTo>
                  <a:lnTo>
                    <a:pt x="820" y="59"/>
                  </a:lnTo>
                  <a:lnTo>
                    <a:pt x="816" y="69"/>
                  </a:lnTo>
                  <a:lnTo>
                    <a:pt x="814" y="80"/>
                  </a:lnTo>
                  <a:lnTo>
                    <a:pt x="814" y="90"/>
                  </a:lnTo>
                  <a:lnTo>
                    <a:pt x="812" y="101"/>
                  </a:lnTo>
                  <a:lnTo>
                    <a:pt x="810" y="112"/>
                  </a:lnTo>
                  <a:lnTo>
                    <a:pt x="808" y="122"/>
                  </a:lnTo>
                  <a:lnTo>
                    <a:pt x="806" y="133"/>
                  </a:lnTo>
                  <a:lnTo>
                    <a:pt x="797" y="128"/>
                  </a:lnTo>
                  <a:lnTo>
                    <a:pt x="791" y="124"/>
                  </a:lnTo>
                  <a:lnTo>
                    <a:pt x="784" y="122"/>
                  </a:lnTo>
                  <a:lnTo>
                    <a:pt x="776" y="120"/>
                  </a:lnTo>
                  <a:lnTo>
                    <a:pt x="761" y="116"/>
                  </a:lnTo>
                  <a:lnTo>
                    <a:pt x="747" y="116"/>
                  </a:lnTo>
                  <a:lnTo>
                    <a:pt x="740" y="114"/>
                  </a:lnTo>
                  <a:lnTo>
                    <a:pt x="734" y="112"/>
                  </a:lnTo>
                  <a:lnTo>
                    <a:pt x="725" y="112"/>
                  </a:lnTo>
                  <a:lnTo>
                    <a:pt x="719" y="110"/>
                  </a:lnTo>
                  <a:lnTo>
                    <a:pt x="704" y="105"/>
                  </a:lnTo>
                  <a:lnTo>
                    <a:pt x="692" y="99"/>
                  </a:lnTo>
                  <a:lnTo>
                    <a:pt x="688" y="112"/>
                  </a:lnTo>
                  <a:lnTo>
                    <a:pt x="690" y="126"/>
                  </a:lnTo>
                  <a:lnTo>
                    <a:pt x="692" y="135"/>
                  </a:lnTo>
                  <a:lnTo>
                    <a:pt x="700" y="148"/>
                  </a:lnTo>
                  <a:lnTo>
                    <a:pt x="707" y="156"/>
                  </a:lnTo>
                  <a:lnTo>
                    <a:pt x="713" y="167"/>
                  </a:lnTo>
                  <a:lnTo>
                    <a:pt x="719" y="177"/>
                  </a:lnTo>
                  <a:lnTo>
                    <a:pt x="725" y="188"/>
                  </a:lnTo>
                  <a:lnTo>
                    <a:pt x="711" y="185"/>
                  </a:lnTo>
                  <a:lnTo>
                    <a:pt x="702" y="175"/>
                  </a:lnTo>
                  <a:lnTo>
                    <a:pt x="694" y="169"/>
                  </a:lnTo>
                  <a:lnTo>
                    <a:pt x="690" y="166"/>
                  </a:lnTo>
                  <a:lnTo>
                    <a:pt x="683" y="162"/>
                  </a:lnTo>
                  <a:lnTo>
                    <a:pt x="677" y="162"/>
                  </a:lnTo>
                  <a:lnTo>
                    <a:pt x="681" y="175"/>
                  </a:lnTo>
                  <a:lnTo>
                    <a:pt x="685" y="190"/>
                  </a:lnTo>
                  <a:lnTo>
                    <a:pt x="688" y="196"/>
                  </a:lnTo>
                  <a:lnTo>
                    <a:pt x="690" y="202"/>
                  </a:lnTo>
                  <a:lnTo>
                    <a:pt x="692" y="211"/>
                  </a:lnTo>
                  <a:lnTo>
                    <a:pt x="694" y="219"/>
                  </a:lnTo>
                  <a:lnTo>
                    <a:pt x="681" y="211"/>
                  </a:lnTo>
                  <a:lnTo>
                    <a:pt x="669" y="202"/>
                  </a:lnTo>
                  <a:lnTo>
                    <a:pt x="658" y="192"/>
                  </a:lnTo>
                  <a:lnTo>
                    <a:pt x="650" y="181"/>
                  </a:lnTo>
                  <a:lnTo>
                    <a:pt x="641" y="169"/>
                  </a:lnTo>
                  <a:lnTo>
                    <a:pt x="630" y="160"/>
                  </a:lnTo>
                  <a:lnTo>
                    <a:pt x="618" y="152"/>
                  </a:lnTo>
                  <a:lnTo>
                    <a:pt x="607" y="150"/>
                  </a:lnTo>
                  <a:lnTo>
                    <a:pt x="611" y="162"/>
                  </a:lnTo>
                  <a:lnTo>
                    <a:pt x="616" y="175"/>
                  </a:lnTo>
                  <a:lnTo>
                    <a:pt x="618" y="188"/>
                  </a:lnTo>
                  <a:lnTo>
                    <a:pt x="622" y="202"/>
                  </a:lnTo>
                  <a:lnTo>
                    <a:pt x="622" y="215"/>
                  </a:lnTo>
                  <a:lnTo>
                    <a:pt x="624" y="228"/>
                  </a:lnTo>
                  <a:lnTo>
                    <a:pt x="624" y="236"/>
                  </a:lnTo>
                  <a:lnTo>
                    <a:pt x="626" y="244"/>
                  </a:lnTo>
                  <a:lnTo>
                    <a:pt x="626" y="251"/>
                  </a:lnTo>
                  <a:lnTo>
                    <a:pt x="628" y="261"/>
                  </a:lnTo>
                  <a:lnTo>
                    <a:pt x="616" y="259"/>
                  </a:lnTo>
                  <a:lnTo>
                    <a:pt x="609" y="253"/>
                  </a:lnTo>
                  <a:lnTo>
                    <a:pt x="601" y="247"/>
                  </a:lnTo>
                  <a:lnTo>
                    <a:pt x="595" y="244"/>
                  </a:lnTo>
                  <a:lnTo>
                    <a:pt x="591" y="253"/>
                  </a:lnTo>
                  <a:lnTo>
                    <a:pt x="590" y="264"/>
                  </a:lnTo>
                  <a:lnTo>
                    <a:pt x="590" y="276"/>
                  </a:lnTo>
                  <a:lnTo>
                    <a:pt x="591" y="287"/>
                  </a:lnTo>
                  <a:lnTo>
                    <a:pt x="593" y="299"/>
                  </a:lnTo>
                  <a:lnTo>
                    <a:pt x="597" y="310"/>
                  </a:lnTo>
                  <a:lnTo>
                    <a:pt x="601" y="318"/>
                  </a:lnTo>
                  <a:lnTo>
                    <a:pt x="607" y="329"/>
                  </a:lnTo>
                  <a:lnTo>
                    <a:pt x="595" y="321"/>
                  </a:lnTo>
                  <a:lnTo>
                    <a:pt x="588" y="314"/>
                  </a:lnTo>
                  <a:lnTo>
                    <a:pt x="578" y="308"/>
                  </a:lnTo>
                  <a:lnTo>
                    <a:pt x="572" y="301"/>
                  </a:lnTo>
                  <a:lnTo>
                    <a:pt x="565" y="293"/>
                  </a:lnTo>
                  <a:lnTo>
                    <a:pt x="557" y="287"/>
                  </a:lnTo>
                  <a:lnTo>
                    <a:pt x="552" y="280"/>
                  </a:lnTo>
                  <a:lnTo>
                    <a:pt x="546" y="274"/>
                  </a:lnTo>
                  <a:lnTo>
                    <a:pt x="538" y="264"/>
                  </a:lnTo>
                  <a:lnTo>
                    <a:pt x="534" y="259"/>
                  </a:lnTo>
                  <a:lnTo>
                    <a:pt x="527" y="251"/>
                  </a:lnTo>
                  <a:lnTo>
                    <a:pt x="523" y="244"/>
                  </a:lnTo>
                  <a:lnTo>
                    <a:pt x="517" y="236"/>
                  </a:lnTo>
                  <a:lnTo>
                    <a:pt x="512" y="228"/>
                  </a:lnTo>
                  <a:lnTo>
                    <a:pt x="508" y="221"/>
                  </a:lnTo>
                  <a:lnTo>
                    <a:pt x="502" y="215"/>
                  </a:lnTo>
                  <a:lnTo>
                    <a:pt x="502" y="223"/>
                  </a:lnTo>
                  <a:lnTo>
                    <a:pt x="502" y="230"/>
                  </a:lnTo>
                  <a:lnTo>
                    <a:pt x="504" y="240"/>
                  </a:lnTo>
                  <a:lnTo>
                    <a:pt x="508" y="251"/>
                  </a:lnTo>
                  <a:lnTo>
                    <a:pt x="508" y="261"/>
                  </a:lnTo>
                  <a:lnTo>
                    <a:pt x="512" y="270"/>
                  </a:lnTo>
                  <a:lnTo>
                    <a:pt x="512" y="280"/>
                  </a:lnTo>
                  <a:lnTo>
                    <a:pt x="515" y="291"/>
                  </a:lnTo>
                  <a:lnTo>
                    <a:pt x="519" y="301"/>
                  </a:lnTo>
                  <a:lnTo>
                    <a:pt x="521" y="310"/>
                  </a:lnTo>
                  <a:lnTo>
                    <a:pt x="525" y="318"/>
                  </a:lnTo>
                  <a:lnTo>
                    <a:pt x="529" y="329"/>
                  </a:lnTo>
                  <a:lnTo>
                    <a:pt x="531" y="337"/>
                  </a:lnTo>
                  <a:lnTo>
                    <a:pt x="534" y="346"/>
                  </a:lnTo>
                  <a:lnTo>
                    <a:pt x="536" y="354"/>
                  </a:lnTo>
                  <a:lnTo>
                    <a:pt x="538" y="363"/>
                  </a:lnTo>
                  <a:lnTo>
                    <a:pt x="527" y="358"/>
                  </a:lnTo>
                  <a:lnTo>
                    <a:pt x="517" y="354"/>
                  </a:lnTo>
                  <a:lnTo>
                    <a:pt x="508" y="350"/>
                  </a:lnTo>
                  <a:lnTo>
                    <a:pt x="498" y="342"/>
                  </a:lnTo>
                  <a:lnTo>
                    <a:pt x="489" y="333"/>
                  </a:lnTo>
                  <a:lnTo>
                    <a:pt x="479" y="325"/>
                  </a:lnTo>
                  <a:lnTo>
                    <a:pt x="472" y="316"/>
                  </a:lnTo>
                  <a:lnTo>
                    <a:pt x="466" y="306"/>
                  </a:lnTo>
                  <a:lnTo>
                    <a:pt x="458" y="295"/>
                  </a:lnTo>
                  <a:lnTo>
                    <a:pt x="451" y="283"/>
                  </a:lnTo>
                  <a:lnTo>
                    <a:pt x="445" y="272"/>
                  </a:lnTo>
                  <a:lnTo>
                    <a:pt x="439" y="261"/>
                  </a:lnTo>
                  <a:lnTo>
                    <a:pt x="434" y="249"/>
                  </a:lnTo>
                  <a:lnTo>
                    <a:pt x="430" y="240"/>
                  </a:lnTo>
                  <a:lnTo>
                    <a:pt x="426" y="228"/>
                  </a:lnTo>
                  <a:lnTo>
                    <a:pt x="422" y="221"/>
                  </a:lnTo>
                  <a:lnTo>
                    <a:pt x="415" y="236"/>
                  </a:lnTo>
                  <a:lnTo>
                    <a:pt x="413" y="251"/>
                  </a:lnTo>
                  <a:lnTo>
                    <a:pt x="411" y="264"/>
                  </a:lnTo>
                  <a:lnTo>
                    <a:pt x="413" y="280"/>
                  </a:lnTo>
                  <a:lnTo>
                    <a:pt x="417" y="293"/>
                  </a:lnTo>
                  <a:lnTo>
                    <a:pt x="422" y="308"/>
                  </a:lnTo>
                  <a:lnTo>
                    <a:pt x="426" y="321"/>
                  </a:lnTo>
                  <a:lnTo>
                    <a:pt x="436" y="337"/>
                  </a:lnTo>
                  <a:lnTo>
                    <a:pt x="441" y="348"/>
                  </a:lnTo>
                  <a:lnTo>
                    <a:pt x="449" y="363"/>
                  </a:lnTo>
                  <a:lnTo>
                    <a:pt x="456" y="377"/>
                  </a:lnTo>
                  <a:lnTo>
                    <a:pt x="464" y="390"/>
                  </a:lnTo>
                  <a:lnTo>
                    <a:pt x="470" y="403"/>
                  </a:lnTo>
                  <a:lnTo>
                    <a:pt x="476" y="418"/>
                  </a:lnTo>
                  <a:lnTo>
                    <a:pt x="479" y="434"/>
                  </a:lnTo>
                  <a:lnTo>
                    <a:pt x="485" y="449"/>
                  </a:lnTo>
                  <a:lnTo>
                    <a:pt x="476" y="441"/>
                  </a:lnTo>
                  <a:lnTo>
                    <a:pt x="468" y="434"/>
                  </a:lnTo>
                  <a:lnTo>
                    <a:pt x="460" y="426"/>
                  </a:lnTo>
                  <a:lnTo>
                    <a:pt x="453" y="418"/>
                  </a:lnTo>
                  <a:lnTo>
                    <a:pt x="443" y="411"/>
                  </a:lnTo>
                  <a:lnTo>
                    <a:pt x="436" y="403"/>
                  </a:lnTo>
                  <a:lnTo>
                    <a:pt x="426" y="394"/>
                  </a:lnTo>
                  <a:lnTo>
                    <a:pt x="418" y="388"/>
                  </a:lnTo>
                  <a:lnTo>
                    <a:pt x="409" y="380"/>
                  </a:lnTo>
                  <a:lnTo>
                    <a:pt x="401" y="373"/>
                  </a:lnTo>
                  <a:lnTo>
                    <a:pt x="394" y="363"/>
                  </a:lnTo>
                  <a:lnTo>
                    <a:pt x="388" y="356"/>
                  </a:lnTo>
                  <a:lnTo>
                    <a:pt x="382" y="346"/>
                  </a:lnTo>
                  <a:lnTo>
                    <a:pt x="377" y="337"/>
                  </a:lnTo>
                  <a:lnTo>
                    <a:pt x="373" y="327"/>
                  </a:lnTo>
                  <a:lnTo>
                    <a:pt x="369" y="318"/>
                  </a:lnTo>
                  <a:lnTo>
                    <a:pt x="363" y="327"/>
                  </a:lnTo>
                  <a:lnTo>
                    <a:pt x="360" y="337"/>
                  </a:lnTo>
                  <a:lnTo>
                    <a:pt x="358" y="344"/>
                  </a:lnTo>
                  <a:lnTo>
                    <a:pt x="358" y="354"/>
                  </a:lnTo>
                  <a:lnTo>
                    <a:pt x="358" y="363"/>
                  </a:lnTo>
                  <a:lnTo>
                    <a:pt x="361" y="371"/>
                  </a:lnTo>
                  <a:lnTo>
                    <a:pt x="365" y="379"/>
                  </a:lnTo>
                  <a:lnTo>
                    <a:pt x="369" y="386"/>
                  </a:lnTo>
                  <a:lnTo>
                    <a:pt x="380" y="399"/>
                  </a:lnTo>
                  <a:lnTo>
                    <a:pt x="392" y="415"/>
                  </a:lnTo>
                  <a:lnTo>
                    <a:pt x="405" y="428"/>
                  </a:lnTo>
                  <a:lnTo>
                    <a:pt x="417" y="443"/>
                  </a:lnTo>
                  <a:lnTo>
                    <a:pt x="426" y="456"/>
                  </a:lnTo>
                  <a:lnTo>
                    <a:pt x="436" y="470"/>
                  </a:lnTo>
                  <a:lnTo>
                    <a:pt x="436" y="479"/>
                  </a:lnTo>
                  <a:lnTo>
                    <a:pt x="437" y="487"/>
                  </a:lnTo>
                  <a:lnTo>
                    <a:pt x="437" y="494"/>
                  </a:lnTo>
                  <a:lnTo>
                    <a:pt x="437" y="504"/>
                  </a:lnTo>
                  <a:lnTo>
                    <a:pt x="426" y="496"/>
                  </a:lnTo>
                  <a:lnTo>
                    <a:pt x="415" y="493"/>
                  </a:lnTo>
                  <a:lnTo>
                    <a:pt x="405" y="485"/>
                  </a:lnTo>
                  <a:lnTo>
                    <a:pt x="394" y="477"/>
                  </a:lnTo>
                  <a:lnTo>
                    <a:pt x="382" y="468"/>
                  </a:lnTo>
                  <a:lnTo>
                    <a:pt x="373" y="460"/>
                  </a:lnTo>
                  <a:lnTo>
                    <a:pt x="363" y="451"/>
                  </a:lnTo>
                  <a:lnTo>
                    <a:pt x="356" y="441"/>
                  </a:lnTo>
                  <a:lnTo>
                    <a:pt x="346" y="430"/>
                  </a:lnTo>
                  <a:lnTo>
                    <a:pt x="337" y="422"/>
                  </a:lnTo>
                  <a:lnTo>
                    <a:pt x="329" y="411"/>
                  </a:lnTo>
                  <a:lnTo>
                    <a:pt x="322" y="401"/>
                  </a:lnTo>
                  <a:lnTo>
                    <a:pt x="314" y="390"/>
                  </a:lnTo>
                  <a:lnTo>
                    <a:pt x="308" y="380"/>
                  </a:lnTo>
                  <a:lnTo>
                    <a:pt x="302" y="373"/>
                  </a:lnTo>
                  <a:lnTo>
                    <a:pt x="297" y="363"/>
                  </a:lnTo>
                  <a:lnTo>
                    <a:pt x="293" y="371"/>
                  </a:lnTo>
                  <a:lnTo>
                    <a:pt x="291" y="379"/>
                  </a:lnTo>
                  <a:lnTo>
                    <a:pt x="289" y="386"/>
                  </a:lnTo>
                  <a:lnTo>
                    <a:pt x="289" y="394"/>
                  </a:lnTo>
                  <a:lnTo>
                    <a:pt x="289" y="403"/>
                  </a:lnTo>
                  <a:lnTo>
                    <a:pt x="293" y="411"/>
                  </a:lnTo>
                  <a:lnTo>
                    <a:pt x="297" y="418"/>
                  </a:lnTo>
                  <a:lnTo>
                    <a:pt x="301" y="426"/>
                  </a:lnTo>
                  <a:lnTo>
                    <a:pt x="302" y="434"/>
                  </a:lnTo>
                  <a:lnTo>
                    <a:pt x="306" y="441"/>
                  </a:lnTo>
                  <a:lnTo>
                    <a:pt x="312" y="449"/>
                  </a:lnTo>
                  <a:lnTo>
                    <a:pt x="318" y="456"/>
                  </a:lnTo>
                  <a:lnTo>
                    <a:pt x="322" y="462"/>
                  </a:lnTo>
                  <a:lnTo>
                    <a:pt x="327" y="470"/>
                  </a:lnTo>
                  <a:lnTo>
                    <a:pt x="333" y="477"/>
                  </a:lnTo>
                  <a:lnTo>
                    <a:pt x="337" y="485"/>
                  </a:lnTo>
                  <a:lnTo>
                    <a:pt x="341" y="493"/>
                  </a:lnTo>
                  <a:lnTo>
                    <a:pt x="342" y="500"/>
                  </a:lnTo>
                  <a:lnTo>
                    <a:pt x="344" y="508"/>
                  </a:lnTo>
                  <a:lnTo>
                    <a:pt x="346" y="515"/>
                  </a:lnTo>
                  <a:lnTo>
                    <a:pt x="346" y="523"/>
                  </a:lnTo>
                  <a:lnTo>
                    <a:pt x="346" y="531"/>
                  </a:lnTo>
                  <a:lnTo>
                    <a:pt x="342" y="538"/>
                  </a:lnTo>
                  <a:lnTo>
                    <a:pt x="341" y="546"/>
                  </a:lnTo>
                  <a:lnTo>
                    <a:pt x="350" y="555"/>
                  </a:lnTo>
                  <a:lnTo>
                    <a:pt x="358" y="567"/>
                  </a:lnTo>
                  <a:lnTo>
                    <a:pt x="360" y="571"/>
                  </a:lnTo>
                  <a:lnTo>
                    <a:pt x="361" y="578"/>
                  </a:lnTo>
                  <a:lnTo>
                    <a:pt x="361" y="584"/>
                  </a:lnTo>
                  <a:lnTo>
                    <a:pt x="363" y="591"/>
                  </a:lnTo>
                  <a:lnTo>
                    <a:pt x="354" y="584"/>
                  </a:lnTo>
                  <a:lnTo>
                    <a:pt x="344" y="578"/>
                  </a:lnTo>
                  <a:lnTo>
                    <a:pt x="335" y="569"/>
                  </a:lnTo>
                  <a:lnTo>
                    <a:pt x="325" y="563"/>
                  </a:lnTo>
                  <a:lnTo>
                    <a:pt x="316" y="555"/>
                  </a:lnTo>
                  <a:lnTo>
                    <a:pt x="306" y="548"/>
                  </a:lnTo>
                  <a:lnTo>
                    <a:pt x="297" y="540"/>
                  </a:lnTo>
                  <a:lnTo>
                    <a:pt x="289" y="533"/>
                  </a:lnTo>
                  <a:lnTo>
                    <a:pt x="280" y="525"/>
                  </a:lnTo>
                  <a:lnTo>
                    <a:pt x="270" y="515"/>
                  </a:lnTo>
                  <a:lnTo>
                    <a:pt x="263" y="506"/>
                  </a:lnTo>
                  <a:lnTo>
                    <a:pt x="255" y="498"/>
                  </a:lnTo>
                  <a:lnTo>
                    <a:pt x="247" y="489"/>
                  </a:lnTo>
                  <a:lnTo>
                    <a:pt x="240" y="479"/>
                  </a:lnTo>
                  <a:lnTo>
                    <a:pt x="234" y="470"/>
                  </a:lnTo>
                  <a:lnTo>
                    <a:pt x="230" y="462"/>
                  </a:lnTo>
                  <a:lnTo>
                    <a:pt x="217" y="462"/>
                  </a:lnTo>
                  <a:lnTo>
                    <a:pt x="207" y="462"/>
                  </a:lnTo>
                  <a:lnTo>
                    <a:pt x="209" y="472"/>
                  </a:lnTo>
                  <a:lnTo>
                    <a:pt x="213" y="481"/>
                  </a:lnTo>
                  <a:lnTo>
                    <a:pt x="215" y="491"/>
                  </a:lnTo>
                  <a:lnTo>
                    <a:pt x="219" y="502"/>
                  </a:lnTo>
                  <a:lnTo>
                    <a:pt x="221" y="510"/>
                  </a:lnTo>
                  <a:lnTo>
                    <a:pt x="226" y="519"/>
                  </a:lnTo>
                  <a:lnTo>
                    <a:pt x="230" y="527"/>
                  </a:lnTo>
                  <a:lnTo>
                    <a:pt x="234" y="536"/>
                  </a:lnTo>
                  <a:lnTo>
                    <a:pt x="240" y="542"/>
                  </a:lnTo>
                  <a:lnTo>
                    <a:pt x="244" y="552"/>
                  </a:lnTo>
                  <a:lnTo>
                    <a:pt x="247" y="559"/>
                  </a:lnTo>
                  <a:lnTo>
                    <a:pt x="253" y="567"/>
                  </a:lnTo>
                  <a:lnTo>
                    <a:pt x="259" y="574"/>
                  </a:lnTo>
                  <a:lnTo>
                    <a:pt x="266" y="582"/>
                  </a:lnTo>
                  <a:lnTo>
                    <a:pt x="270" y="588"/>
                  </a:lnTo>
                  <a:lnTo>
                    <a:pt x="280" y="595"/>
                  </a:lnTo>
                  <a:lnTo>
                    <a:pt x="285" y="601"/>
                  </a:lnTo>
                  <a:lnTo>
                    <a:pt x="293" y="605"/>
                  </a:lnTo>
                  <a:lnTo>
                    <a:pt x="301" y="610"/>
                  </a:lnTo>
                  <a:lnTo>
                    <a:pt x="310" y="616"/>
                  </a:lnTo>
                  <a:lnTo>
                    <a:pt x="318" y="620"/>
                  </a:lnTo>
                  <a:lnTo>
                    <a:pt x="329" y="626"/>
                  </a:lnTo>
                  <a:lnTo>
                    <a:pt x="337" y="629"/>
                  </a:lnTo>
                  <a:lnTo>
                    <a:pt x="350" y="635"/>
                  </a:lnTo>
                  <a:lnTo>
                    <a:pt x="342" y="641"/>
                  </a:lnTo>
                  <a:lnTo>
                    <a:pt x="333" y="647"/>
                  </a:lnTo>
                  <a:lnTo>
                    <a:pt x="323" y="650"/>
                  </a:lnTo>
                  <a:lnTo>
                    <a:pt x="316" y="652"/>
                  </a:lnTo>
                  <a:lnTo>
                    <a:pt x="304" y="650"/>
                  </a:lnTo>
                  <a:lnTo>
                    <a:pt x="295" y="648"/>
                  </a:lnTo>
                  <a:lnTo>
                    <a:pt x="283" y="643"/>
                  </a:lnTo>
                  <a:lnTo>
                    <a:pt x="274" y="637"/>
                  </a:lnTo>
                  <a:lnTo>
                    <a:pt x="261" y="628"/>
                  </a:lnTo>
                  <a:lnTo>
                    <a:pt x="247" y="618"/>
                  </a:lnTo>
                  <a:lnTo>
                    <a:pt x="234" y="607"/>
                  </a:lnTo>
                  <a:lnTo>
                    <a:pt x="223" y="597"/>
                  </a:lnTo>
                  <a:lnTo>
                    <a:pt x="211" y="582"/>
                  </a:lnTo>
                  <a:lnTo>
                    <a:pt x="200" y="571"/>
                  </a:lnTo>
                  <a:lnTo>
                    <a:pt x="190" y="559"/>
                  </a:lnTo>
                  <a:lnTo>
                    <a:pt x="185" y="546"/>
                  </a:lnTo>
                  <a:lnTo>
                    <a:pt x="181" y="565"/>
                  </a:lnTo>
                  <a:lnTo>
                    <a:pt x="181" y="584"/>
                  </a:lnTo>
                  <a:lnTo>
                    <a:pt x="183" y="601"/>
                  </a:lnTo>
                  <a:lnTo>
                    <a:pt x="190" y="618"/>
                  </a:lnTo>
                  <a:lnTo>
                    <a:pt x="196" y="633"/>
                  </a:lnTo>
                  <a:lnTo>
                    <a:pt x="207" y="650"/>
                  </a:lnTo>
                  <a:lnTo>
                    <a:pt x="219" y="666"/>
                  </a:lnTo>
                  <a:lnTo>
                    <a:pt x="234" y="681"/>
                  </a:lnTo>
                  <a:lnTo>
                    <a:pt x="245" y="694"/>
                  </a:lnTo>
                  <a:lnTo>
                    <a:pt x="261" y="711"/>
                  </a:lnTo>
                  <a:lnTo>
                    <a:pt x="274" y="725"/>
                  </a:lnTo>
                  <a:lnTo>
                    <a:pt x="287" y="740"/>
                  </a:lnTo>
                  <a:lnTo>
                    <a:pt x="301" y="755"/>
                  </a:lnTo>
                  <a:lnTo>
                    <a:pt x="312" y="770"/>
                  </a:lnTo>
                  <a:lnTo>
                    <a:pt x="322" y="785"/>
                  </a:lnTo>
                  <a:lnTo>
                    <a:pt x="331" y="802"/>
                  </a:lnTo>
                  <a:lnTo>
                    <a:pt x="316" y="795"/>
                  </a:lnTo>
                  <a:lnTo>
                    <a:pt x="302" y="789"/>
                  </a:lnTo>
                  <a:lnTo>
                    <a:pt x="287" y="780"/>
                  </a:lnTo>
                  <a:lnTo>
                    <a:pt x="274" y="770"/>
                  </a:lnTo>
                  <a:lnTo>
                    <a:pt x="259" y="761"/>
                  </a:lnTo>
                  <a:lnTo>
                    <a:pt x="245" y="751"/>
                  </a:lnTo>
                  <a:lnTo>
                    <a:pt x="230" y="740"/>
                  </a:lnTo>
                  <a:lnTo>
                    <a:pt x="219" y="728"/>
                  </a:lnTo>
                  <a:lnTo>
                    <a:pt x="204" y="715"/>
                  </a:lnTo>
                  <a:lnTo>
                    <a:pt x="190" y="704"/>
                  </a:lnTo>
                  <a:lnTo>
                    <a:pt x="179" y="690"/>
                  </a:lnTo>
                  <a:lnTo>
                    <a:pt x="167" y="677"/>
                  </a:lnTo>
                  <a:lnTo>
                    <a:pt x="154" y="662"/>
                  </a:lnTo>
                  <a:lnTo>
                    <a:pt x="145" y="647"/>
                  </a:lnTo>
                  <a:lnTo>
                    <a:pt x="133" y="631"/>
                  </a:lnTo>
                  <a:lnTo>
                    <a:pt x="126" y="618"/>
                  </a:lnTo>
                  <a:lnTo>
                    <a:pt x="126" y="641"/>
                  </a:lnTo>
                  <a:lnTo>
                    <a:pt x="131" y="664"/>
                  </a:lnTo>
                  <a:lnTo>
                    <a:pt x="137" y="686"/>
                  </a:lnTo>
                  <a:lnTo>
                    <a:pt x="148" y="707"/>
                  </a:lnTo>
                  <a:lnTo>
                    <a:pt x="160" y="726"/>
                  </a:lnTo>
                  <a:lnTo>
                    <a:pt x="173" y="747"/>
                  </a:lnTo>
                  <a:lnTo>
                    <a:pt x="187" y="766"/>
                  </a:lnTo>
                  <a:lnTo>
                    <a:pt x="204" y="785"/>
                  </a:lnTo>
                  <a:lnTo>
                    <a:pt x="217" y="802"/>
                  </a:lnTo>
                  <a:lnTo>
                    <a:pt x="232" y="823"/>
                  </a:lnTo>
                  <a:lnTo>
                    <a:pt x="245" y="840"/>
                  </a:lnTo>
                  <a:lnTo>
                    <a:pt x="261" y="861"/>
                  </a:lnTo>
                  <a:lnTo>
                    <a:pt x="270" y="879"/>
                  </a:lnTo>
                  <a:lnTo>
                    <a:pt x="283" y="899"/>
                  </a:lnTo>
                  <a:lnTo>
                    <a:pt x="289" y="918"/>
                  </a:lnTo>
                  <a:lnTo>
                    <a:pt x="297" y="941"/>
                  </a:lnTo>
                  <a:lnTo>
                    <a:pt x="285" y="932"/>
                  </a:lnTo>
                  <a:lnTo>
                    <a:pt x="276" y="926"/>
                  </a:lnTo>
                  <a:lnTo>
                    <a:pt x="266" y="918"/>
                  </a:lnTo>
                  <a:lnTo>
                    <a:pt x="257" y="911"/>
                  </a:lnTo>
                  <a:lnTo>
                    <a:pt x="247" y="903"/>
                  </a:lnTo>
                  <a:lnTo>
                    <a:pt x="238" y="896"/>
                  </a:lnTo>
                  <a:lnTo>
                    <a:pt x="230" y="888"/>
                  </a:lnTo>
                  <a:lnTo>
                    <a:pt x="221" y="880"/>
                  </a:lnTo>
                  <a:lnTo>
                    <a:pt x="213" y="871"/>
                  </a:lnTo>
                  <a:lnTo>
                    <a:pt x="204" y="863"/>
                  </a:lnTo>
                  <a:lnTo>
                    <a:pt x="194" y="854"/>
                  </a:lnTo>
                  <a:lnTo>
                    <a:pt x="187" y="846"/>
                  </a:lnTo>
                  <a:lnTo>
                    <a:pt x="177" y="837"/>
                  </a:lnTo>
                  <a:lnTo>
                    <a:pt x="167" y="827"/>
                  </a:lnTo>
                  <a:lnTo>
                    <a:pt x="158" y="818"/>
                  </a:lnTo>
                  <a:lnTo>
                    <a:pt x="148" y="810"/>
                  </a:lnTo>
                  <a:lnTo>
                    <a:pt x="145" y="829"/>
                  </a:lnTo>
                  <a:lnTo>
                    <a:pt x="147" y="846"/>
                  </a:lnTo>
                  <a:lnTo>
                    <a:pt x="152" y="865"/>
                  </a:lnTo>
                  <a:lnTo>
                    <a:pt x="162" y="882"/>
                  </a:lnTo>
                  <a:lnTo>
                    <a:pt x="171" y="898"/>
                  </a:lnTo>
                  <a:lnTo>
                    <a:pt x="185" y="915"/>
                  </a:lnTo>
                  <a:lnTo>
                    <a:pt x="200" y="928"/>
                  </a:lnTo>
                  <a:lnTo>
                    <a:pt x="215" y="945"/>
                  </a:lnTo>
                  <a:lnTo>
                    <a:pt x="230" y="958"/>
                  </a:lnTo>
                  <a:lnTo>
                    <a:pt x="247" y="972"/>
                  </a:lnTo>
                  <a:lnTo>
                    <a:pt x="263" y="985"/>
                  </a:lnTo>
                  <a:lnTo>
                    <a:pt x="280" y="1002"/>
                  </a:lnTo>
                  <a:lnTo>
                    <a:pt x="295" y="1017"/>
                  </a:lnTo>
                  <a:lnTo>
                    <a:pt x="310" y="1033"/>
                  </a:lnTo>
                  <a:lnTo>
                    <a:pt x="322" y="1048"/>
                  </a:lnTo>
                  <a:lnTo>
                    <a:pt x="333" y="1067"/>
                  </a:lnTo>
                  <a:lnTo>
                    <a:pt x="341" y="1072"/>
                  </a:lnTo>
                  <a:lnTo>
                    <a:pt x="346" y="1080"/>
                  </a:lnTo>
                  <a:lnTo>
                    <a:pt x="350" y="1091"/>
                  </a:lnTo>
                  <a:lnTo>
                    <a:pt x="350" y="1103"/>
                  </a:lnTo>
                  <a:lnTo>
                    <a:pt x="341" y="1099"/>
                  </a:lnTo>
                  <a:lnTo>
                    <a:pt x="331" y="1097"/>
                  </a:lnTo>
                  <a:lnTo>
                    <a:pt x="322" y="1093"/>
                  </a:lnTo>
                  <a:lnTo>
                    <a:pt x="314" y="1090"/>
                  </a:lnTo>
                  <a:lnTo>
                    <a:pt x="304" y="1084"/>
                  </a:lnTo>
                  <a:lnTo>
                    <a:pt x="295" y="1078"/>
                  </a:lnTo>
                  <a:lnTo>
                    <a:pt x="285" y="1072"/>
                  </a:lnTo>
                  <a:lnTo>
                    <a:pt x="278" y="1067"/>
                  </a:lnTo>
                  <a:lnTo>
                    <a:pt x="266" y="1061"/>
                  </a:lnTo>
                  <a:lnTo>
                    <a:pt x="259" y="1055"/>
                  </a:lnTo>
                  <a:lnTo>
                    <a:pt x="247" y="1048"/>
                  </a:lnTo>
                  <a:lnTo>
                    <a:pt x="240" y="1044"/>
                  </a:lnTo>
                  <a:lnTo>
                    <a:pt x="230" y="1040"/>
                  </a:lnTo>
                  <a:lnTo>
                    <a:pt x="221" y="1034"/>
                  </a:lnTo>
                  <a:lnTo>
                    <a:pt x="209" y="1031"/>
                  </a:lnTo>
                  <a:lnTo>
                    <a:pt x="200" y="1031"/>
                  </a:lnTo>
                  <a:lnTo>
                    <a:pt x="200" y="1034"/>
                  </a:lnTo>
                  <a:lnTo>
                    <a:pt x="204" y="1040"/>
                  </a:lnTo>
                  <a:lnTo>
                    <a:pt x="206" y="1044"/>
                  </a:lnTo>
                  <a:lnTo>
                    <a:pt x="207" y="1052"/>
                  </a:lnTo>
                  <a:lnTo>
                    <a:pt x="200" y="1052"/>
                  </a:lnTo>
                  <a:lnTo>
                    <a:pt x="194" y="1053"/>
                  </a:lnTo>
                  <a:lnTo>
                    <a:pt x="202" y="1063"/>
                  </a:lnTo>
                  <a:lnTo>
                    <a:pt x="209" y="1072"/>
                  </a:lnTo>
                  <a:lnTo>
                    <a:pt x="219" y="1082"/>
                  </a:lnTo>
                  <a:lnTo>
                    <a:pt x="228" y="1091"/>
                  </a:lnTo>
                  <a:lnTo>
                    <a:pt x="236" y="1099"/>
                  </a:lnTo>
                  <a:lnTo>
                    <a:pt x="247" y="1107"/>
                  </a:lnTo>
                  <a:lnTo>
                    <a:pt x="257" y="1116"/>
                  </a:lnTo>
                  <a:lnTo>
                    <a:pt x="266" y="1124"/>
                  </a:lnTo>
                  <a:lnTo>
                    <a:pt x="276" y="1133"/>
                  </a:lnTo>
                  <a:lnTo>
                    <a:pt x="285" y="1141"/>
                  </a:lnTo>
                  <a:lnTo>
                    <a:pt x="295" y="1148"/>
                  </a:lnTo>
                  <a:lnTo>
                    <a:pt x="304" y="1156"/>
                  </a:lnTo>
                  <a:lnTo>
                    <a:pt x="312" y="1166"/>
                  </a:lnTo>
                  <a:lnTo>
                    <a:pt x="322" y="1175"/>
                  </a:lnTo>
                  <a:lnTo>
                    <a:pt x="329" y="1185"/>
                  </a:lnTo>
                  <a:lnTo>
                    <a:pt x="337" y="1196"/>
                  </a:lnTo>
                  <a:lnTo>
                    <a:pt x="295" y="1179"/>
                  </a:lnTo>
                  <a:lnTo>
                    <a:pt x="257" y="1160"/>
                  </a:lnTo>
                  <a:lnTo>
                    <a:pt x="223" y="1135"/>
                  </a:lnTo>
                  <a:lnTo>
                    <a:pt x="194" y="1109"/>
                  </a:lnTo>
                  <a:lnTo>
                    <a:pt x="167" y="1076"/>
                  </a:lnTo>
                  <a:lnTo>
                    <a:pt x="145" y="1044"/>
                  </a:lnTo>
                  <a:lnTo>
                    <a:pt x="128" y="1008"/>
                  </a:lnTo>
                  <a:lnTo>
                    <a:pt x="112" y="970"/>
                  </a:lnTo>
                  <a:lnTo>
                    <a:pt x="97" y="928"/>
                  </a:lnTo>
                  <a:lnTo>
                    <a:pt x="88" y="888"/>
                  </a:lnTo>
                  <a:lnTo>
                    <a:pt x="80" y="846"/>
                  </a:lnTo>
                  <a:lnTo>
                    <a:pt x="76" y="802"/>
                  </a:lnTo>
                  <a:lnTo>
                    <a:pt x="74" y="761"/>
                  </a:lnTo>
                  <a:lnTo>
                    <a:pt x="74" y="717"/>
                  </a:lnTo>
                  <a:lnTo>
                    <a:pt x="74" y="677"/>
                  </a:lnTo>
                  <a:lnTo>
                    <a:pt x="80" y="637"/>
                  </a:lnTo>
                  <a:lnTo>
                    <a:pt x="82" y="629"/>
                  </a:lnTo>
                  <a:lnTo>
                    <a:pt x="84" y="624"/>
                  </a:lnTo>
                  <a:lnTo>
                    <a:pt x="86" y="614"/>
                  </a:lnTo>
                  <a:lnTo>
                    <a:pt x="88" y="607"/>
                  </a:lnTo>
                  <a:lnTo>
                    <a:pt x="86" y="597"/>
                  </a:lnTo>
                  <a:lnTo>
                    <a:pt x="84" y="590"/>
                  </a:lnTo>
                  <a:lnTo>
                    <a:pt x="80" y="582"/>
                  </a:lnTo>
                  <a:lnTo>
                    <a:pt x="76" y="576"/>
                  </a:lnTo>
                  <a:lnTo>
                    <a:pt x="48" y="631"/>
                  </a:lnTo>
                  <a:lnTo>
                    <a:pt x="31" y="686"/>
                  </a:lnTo>
                  <a:lnTo>
                    <a:pt x="21" y="742"/>
                  </a:lnTo>
                  <a:lnTo>
                    <a:pt x="23" y="799"/>
                  </a:lnTo>
                  <a:lnTo>
                    <a:pt x="29" y="852"/>
                  </a:lnTo>
                  <a:lnTo>
                    <a:pt x="42" y="905"/>
                  </a:lnTo>
                  <a:lnTo>
                    <a:pt x="59" y="960"/>
                  </a:lnTo>
                  <a:lnTo>
                    <a:pt x="82" y="1015"/>
                  </a:lnTo>
                  <a:lnTo>
                    <a:pt x="105" y="1069"/>
                  </a:lnTo>
                  <a:lnTo>
                    <a:pt x="131" y="1122"/>
                  </a:lnTo>
                  <a:lnTo>
                    <a:pt x="158" y="1175"/>
                  </a:lnTo>
                  <a:lnTo>
                    <a:pt x="185" y="1228"/>
                  </a:lnTo>
                  <a:lnTo>
                    <a:pt x="207" y="1282"/>
                  </a:lnTo>
                  <a:lnTo>
                    <a:pt x="230" y="1335"/>
                  </a:lnTo>
                  <a:lnTo>
                    <a:pt x="247" y="1388"/>
                  </a:lnTo>
                  <a:lnTo>
                    <a:pt x="263" y="1441"/>
                  </a:lnTo>
                  <a:lnTo>
                    <a:pt x="247" y="1432"/>
                  </a:lnTo>
                  <a:lnTo>
                    <a:pt x="234" y="1422"/>
                  </a:lnTo>
                  <a:lnTo>
                    <a:pt x="223" y="1411"/>
                  </a:lnTo>
                  <a:lnTo>
                    <a:pt x="213" y="1398"/>
                  </a:lnTo>
                  <a:lnTo>
                    <a:pt x="204" y="1384"/>
                  </a:lnTo>
                  <a:lnTo>
                    <a:pt x="194" y="1369"/>
                  </a:lnTo>
                  <a:lnTo>
                    <a:pt x="187" y="1354"/>
                  </a:lnTo>
                  <a:lnTo>
                    <a:pt x="181" y="1339"/>
                  </a:lnTo>
                  <a:lnTo>
                    <a:pt x="173" y="1321"/>
                  </a:lnTo>
                  <a:lnTo>
                    <a:pt x="167" y="1304"/>
                  </a:lnTo>
                  <a:lnTo>
                    <a:pt x="162" y="1285"/>
                  </a:lnTo>
                  <a:lnTo>
                    <a:pt x="156" y="1270"/>
                  </a:lnTo>
                  <a:lnTo>
                    <a:pt x="150" y="1253"/>
                  </a:lnTo>
                  <a:lnTo>
                    <a:pt x="145" y="1236"/>
                  </a:lnTo>
                  <a:lnTo>
                    <a:pt x="141" y="1221"/>
                  </a:lnTo>
                  <a:lnTo>
                    <a:pt x="135" y="1207"/>
                  </a:lnTo>
                  <a:lnTo>
                    <a:pt x="124" y="1186"/>
                  </a:lnTo>
                  <a:lnTo>
                    <a:pt x="112" y="1169"/>
                  </a:lnTo>
                  <a:lnTo>
                    <a:pt x="101" y="1150"/>
                  </a:lnTo>
                  <a:lnTo>
                    <a:pt x="93" y="1131"/>
                  </a:lnTo>
                  <a:lnTo>
                    <a:pt x="84" y="1110"/>
                  </a:lnTo>
                  <a:lnTo>
                    <a:pt x="76" y="1093"/>
                  </a:lnTo>
                  <a:lnTo>
                    <a:pt x="69" y="1072"/>
                  </a:lnTo>
                  <a:lnTo>
                    <a:pt x="61" y="1053"/>
                  </a:lnTo>
                  <a:lnTo>
                    <a:pt x="53" y="1033"/>
                  </a:lnTo>
                  <a:lnTo>
                    <a:pt x="48" y="1013"/>
                  </a:lnTo>
                  <a:lnTo>
                    <a:pt x="42" y="993"/>
                  </a:lnTo>
                  <a:lnTo>
                    <a:pt x="38" y="972"/>
                  </a:lnTo>
                  <a:lnTo>
                    <a:pt x="33" y="951"/>
                  </a:lnTo>
                  <a:lnTo>
                    <a:pt x="29" y="932"/>
                  </a:lnTo>
                  <a:lnTo>
                    <a:pt x="25" y="911"/>
                  </a:lnTo>
                  <a:lnTo>
                    <a:pt x="21" y="892"/>
                  </a:lnTo>
                  <a:lnTo>
                    <a:pt x="15" y="890"/>
                  </a:lnTo>
                  <a:lnTo>
                    <a:pt x="8" y="892"/>
                  </a:lnTo>
                  <a:lnTo>
                    <a:pt x="0" y="818"/>
                  </a:lnTo>
                  <a:lnTo>
                    <a:pt x="2" y="745"/>
                  </a:lnTo>
                  <a:lnTo>
                    <a:pt x="8" y="673"/>
                  </a:lnTo>
                  <a:lnTo>
                    <a:pt x="23" y="603"/>
                  </a:lnTo>
                  <a:lnTo>
                    <a:pt x="42" y="531"/>
                  </a:lnTo>
                  <a:lnTo>
                    <a:pt x="69" y="462"/>
                  </a:lnTo>
                  <a:lnTo>
                    <a:pt x="99" y="396"/>
                  </a:lnTo>
                  <a:lnTo>
                    <a:pt x="137" y="335"/>
                  </a:lnTo>
                  <a:lnTo>
                    <a:pt x="177" y="274"/>
                  </a:lnTo>
                  <a:lnTo>
                    <a:pt x="225" y="217"/>
                  </a:lnTo>
                  <a:lnTo>
                    <a:pt x="276" y="166"/>
                  </a:lnTo>
                  <a:lnTo>
                    <a:pt x="333" y="122"/>
                  </a:lnTo>
                  <a:lnTo>
                    <a:pt x="390" y="80"/>
                  </a:lnTo>
                  <a:lnTo>
                    <a:pt x="455" y="46"/>
                  </a:lnTo>
                  <a:lnTo>
                    <a:pt x="523" y="19"/>
                  </a:lnTo>
                  <a:lnTo>
                    <a:pt x="595" y="0"/>
                  </a:lnTo>
                  <a:lnTo>
                    <a:pt x="595" y="0"/>
                  </a:lnTo>
                  <a:close/>
                </a:path>
              </a:pathLst>
            </a:custGeom>
            <a:solidFill>
              <a:srgbClr val="F59E9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2428" y="1682"/>
              <a:ext cx="147" cy="190"/>
            </a:xfrm>
            <a:custGeom>
              <a:avLst/>
              <a:gdLst/>
              <a:ahLst/>
              <a:cxnLst>
                <a:cxn ang="0">
                  <a:pos x="34" y="5"/>
                </a:cxn>
                <a:cxn ang="0">
                  <a:pos x="42" y="24"/>
                </a:cxn>
                <a:cxn ang="0">
                  <a:pos x="47" y="49"/>
                </a:cxn>
                <a:cxn ang="0">
                  <a:pos x="49" y="74"/>
                </a:cxn>
                <a:cxn ang="0">
                  <a:pos x="53" y="100"/>
                </a:cxn>
                <a:cxn ang="0">
                  <a:pos x="61" y="123"/>
                </a:cxn>
                <a:cxn ang="0">
                  <a:pos x="74" y="142"/>
                </a:cxn>
                <a:cxn ang="0">
                  <a:pos x="101" y="156"/>
                </a:cxn>
                <a:cxn ang="0">
                  <a:pos x="127" y="169"/>
                </a:cxn>
                <a:cxn ang="0">
                  <a:pos x="148" y="182"/>
                </a:cxn>
                <a:cxn ang="0">
                  <a:pos x="169" y="194"/>
                </a:cxn>
                <a:cxn ang="0">
                  <a:pos x="190" y="205"/>
                </a:cxn>
                <a:cxn ang="0">
                  <a:pos x="213" y="215"/>
                </a:cxn>
                <a:cxn ang="0">
                  <a:pos x="234" y="224"/>
                </a:cxn>
                <a:cxn ang="0">
                  <a:pos x="256" y="234"/>
                </a:cxn>
                <a:cxn ang="0">
                  <a:pos x="281" y="243"/>
                </a:cxn>
                <a:cxn ang="0">
                  <a:pos x="293" y="258"/>
                </a:cxn>
                <a:cxn ang="0">
                  <a:pos x="285" y="283"/>
                </a:cxn>
                <a:cxn ang="0">
                  <a:pos x="274" y="310"/>
                </a:cxn>
                <a:cxn ang="0">
                  <a:pos x="262" y="336"/>
                </a:cxn>
                <a:cxn ang="0">
                  <a:pos x="243" y="359"/>
                </a:cxn>
                <a:cxn ang="0">
                  <a:pos x="224" y="374"/>
                </a:cxn>
                <a:cxn ang="0">
                  <a:pos x="201" y="378"/>
                </a:cxn>
                <a:cxn ang="0">
                  <a:pos x="182" y="369"/>
                </a:cxn>
                <a:cxn ang="0">
                  <a:pos x="171" y="359"/>
                </a:cxn>
                <a:cxn ang="0">
                  <a:pos x="150" y="331"/>
                </a:cxn>
                <a:cxn ang="0">
                  <a:pos x="114" y="291"/>
                </a:cxn>
                <a:cxn ang="0">
                  <a:pos x="78" y="249"/>
                </a:cxn>
                <a:cxn ang="0">
                  <a:pos x="47" y="205"/>
                </a:cxn>
                <a:cxn ang="0">
                  <a:pos x="21" y="161"/>
                </a:cxn>
                <a:cxn ang="0">
                  <a:pos x="4" y="116"/>
                </a:cxn>
                <a:cxn ang="0">
                  <a:pos x="0" y="70"/>
                </a:cxn>
                <a:cxn ang="0">
                  <a:pos x="11" y="23"/>
                </a:cxn>
                <a:cxn ang="0">
                  <a:pos x="26" y="0"/>
                </a:cxn>
              </a:cxnLst>
              <a:rect l="0" t="0" r="r" b="b"/>
              <a:pathLst>
                <a:path w="293" h="378">
                  <a:moveTo>
                    <a:pt x="26" y="0"/>
                  </a:moveTo>
                  <a:lnTo>
                    <a:pt x="34" y="5"/>
                  </a:lnTo>
                  <a:lnTo>
                    <a:pt x="38" y="13"/>
                  </a:lnTo>
                  <a:lnTo>
                    <a:pt x="42" y="24"/>
                  </a:lnTo>
                  <a:lnTo>
                    <a:pt x="45" y="36"/>
                  </a:lnTo>
                  <a:lnTo>
                    <a:pt x="47" y="49"/>
                  </a:lnTo>
                  <a:lnTo>
                    <a:pt x="47" y="62"/>
                  </a:lnTo>
                  <a:lnTo>
                    <a:pt x="49" y="74"/>
                  </a:lnTo>
                  <a:lnTo>
                    <a:pt x="51" y="89"/>
                  </a:lnTo>
                  <a:lnTo>
                    <a:pt x="53" y="100"/>
                  </a:lnTo>
                  <a:lnTo>
                    <a:pt x="57" y="112"/>
                  </a:lnTo>
                  <a:lnTo>
                    <a:pt x="61" y="123"/>
                  </a:lnTo>
                  <a:lnTo>
                    <a:pt x="68" y="135"/>
                  </a:lnTo>
                  <a:lnTo>
                    <a:pt x="74" y="142"/>
                  </a:lnTo>
                  <a:lnTo>
                    <a:pt x="87" y="152"/>
                  </a:lnTo>
                  <a:lnTo>
                    <a:pt x="101" y="156"/>
                  </a:lnTo>
                  <a:lnTo>
                    <a:pt x="118" y="161"/>
                  </a:lnTo>
                  <a:lnTo>
                    <a:pt x="127" y="169"/>
                  </a:lnTo>
                  <a:lnTo>
                    <a:pt x="137" y="175"/>
                  </a:lnTo>
                  <a:lnTo>
                    <a:pt x="148" y="182"/>
                  </a:lnTo>
                  <a:lnTo>
                    <a:pt x="159" y="188"/>
                  </a:lnTo>
                  <a:lnTo>
                    <a:pt x="169" y="194"/>
                  </a:lnTo>
                  <a:lnTo>
                    <a:pt x="180" y="199"/>
                  </a:lnTo>
                  <a:lnTo>
                    <a:pt x="190" y="205"/>
                  </a:lnTo>
                  <a:lnTo>
                    <a:pt x="203" y="211"/>
                  </a:lnTo>
                  <a:lnTo>
                    <a:pt x="213" y="215"/>
                  </a:lnTo>
                  <a:lnTo>
                    <a:pt x="224" y="220"/>
                  </a:lnTo>
                  <a:lnTo>
                    <a:pt x="234" y="224"/>
                  </a:lnTo>
                  <a:lnTo>
                    <a:pt x="247" y="230"/>
                  </a:lnTo>
                  <a:lnTo>
                    <a:pt x="256" y="234"/>
                  </a:lnTo>
                  <a:lnTo>
                    <a:pt x="270" y="239"/>
                  </a:lnTo>
                  <a:lnTo>
                    <a:pt x="281" y="243"/>
                  </a:lnTo>
                  <a:lnTo>
                    <a:pt x="293" y="249"/>
                  </a:lnTo>
                  <a:lnTo>
                    <a:pt x="293" y="258"/>
                  </a:lnTo>
                  <a:lnTo>
                    <a:pt x="289" y="270"/>
                  </a:lnTo>
                  <a:lnTo>
                    <a:pt x="285" y="283"/>
                  </a:lnTo>
                  <a:lnTo>
                    <a:pt x="281" y="296"/>
                  </a:lnTo>
                  <a:lnTo>
                    <a:pt x="274" y="310"/>
                  </a:lnTo>
                  <a:lnTo>
                    <a:pt x="270" y="323"/>
                  </a:lnTo>
                  <a:lnTo>
                    <a:pt x="262" y="336"/>
                  </a:lnTo>
                  <a:lnTo>
                    <a:pt x="255" y="350"/>
                  </a:lnTo>
                  <a:lnTo>
                    <a:pt x="243" y="359"/>
                  </a:lnTo>
                  <a:lnTo>
                    <a:pt x="234" y="367"/>
                  </a:lnTo>
                  <a:lnTo>
                    <a:pt x="224" y="374"/>
                  </a:lnTo>
                  <a:lnTo>
                    <a:pt x="213" y="378"/>
                  </a:lnTo>
                  <a:lnTo>
                    <a:pt x="201" y="378"/>
                  </a:lnTo>
                  <a:lnTo>
                    <a:pt x="190" y="374"/>
                  </a:lnTo>
                  <a:lnTo>
                    <a:pt x="182" y="369"/>
                  </a:lnTo>
                  <a:lnTo>
                    <a:pt x="177" y="365"/>
                  </a:lnTo>
                  <a:lnTo>
                    <a:pt x="171" y="359"/>
                  </a:lnTo>
                  <a:lnTo>
                    <a:pt x="167" y="353"/>
                  </a:lnTo>
                  <a:lnTo>
                    <a:pt x="150" y="331"/>
                  </a:lnTo>
                  <a:lnTo>
                    <a:pt x="131" y="312"/>
                  </a:lnTo>
                  <a:lnTo>
                    <a:pt x="114" y="291"/>
                  </a:lnTo>
                  <a:lnTo>
                    <a:pt x="97" y="272"/>
                  </a:lnTo>
                  <a:lnTo>
                    <a:pt x="78" y="249"/>
                  </a:lnTo>
                  <a:lnTo>
                    <a:pt x="63" y="228"/>
                  </a:lnTo>
                  <a:lnTo>
                    <a:pt x="47" y="205"/>
                  </a:lnTo>
                  <a:lnTo>
                    <a:pt x="34" y="184"/>
                  </a:lnTo>
                  <a:lnTo>
                    <a:pt x="21" y="161"/>
                  </a:lnTo>
                  <a:lnTo>
                    <a:pt x="11" y="139"/>
                  </a:lnTo>
                  <a:lnTo>
                    <a:pt x="4" y="116"/>
                  </a:lnTo>
                  <a:lnTo>
                    <a:pt x="2" y="93"/>
                  </a:lnTo>
                  <a:lnTo>
                    <a:pt x="0" y="70"/>
                  </a:lnTo>
                  <a:lnTo>
                    <a:pt x="4" y="45"/>
                  </a:lnTo>
                  <a:lnTo>
                    <a:pt x="11" y="23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2496" y="1689"/>
              <a:ext cx="101" cy="81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23" y="6"/>
                </a:cxn>
                <a:cxn ang="0">
                  <a:pos x="34" y="13"/>
                </a:cxn>
                <a:cxn ang="0">
                  <a:pos x="45" y="21"/>
                </a:cxn>
                <a:cxn ang="0">
                  <a:pos x="57" y="27"/>
                </a:cxn>
                <a:cxn ang="0">
                  <a:pos x="68" y="32"/>
                </a:cxn>
                <a:cxn ang="0">
                  <a:pos x="82" y="38"/>
                </a:cxn>
                <a:cxn ang="0">
                  <a:pos x="93" y="44"/>
                </a:cxn>
                <a:cxn ang="0">
                  <a:pos x="104" y="49"/>
                </a:cxn>
                <a:cxn ang="0">
                  <a:pos x="116" y="53"/>
                </a:cxn>
                <a:cxn ang="0">
                  <a:pos x="127" y="57"/>
                </a:cxn>
                <a:cxn ang="0">
                  <a:pos x="139" y="63"/>
                </a:cxn>
                <a:cxn ang="0">
                  <a:pos x="152" y="67"/>
                </a:cxn>
                <a:cxn ang="0">
                  <a:pos x="163" y="72"/>
                </a:cxn>
                <a:cxn ang="0">
                  <a:pos x="175" y="76"/>
                </a:cxn>
                <a:cxn ang="0">
                  <a:pos x="188" y="80"/>
                </a:cxn>
                <a:cxn ang="0">
                  <a:pos x="201" y="86"/>
                </a:cxn>
                <a:cxn ang="0">
                  <a:pos x="198" y="93"/>
                </a:cxn>
                <a:cxn ang="0">
                  <a:pos x="198" y="103"/>
                </a:cxn>
                <a:cxn ang="0">
                  <a:pos x="194" y="112"/>
                </a:cxn>
                <a:cxn ang="0">
                  <a:pos x="194" y="120"/>
                </a:cxn>
                <a:cxn ang="0">
                  <a:pos x="188" y="126"/>
                </a:cxn>
                <a:cxn ang="0">
                  <a:pos x="186" y="133"/>
                </a:cxn>
                <a:cxn ang="0">
                  <a:pos x="182" y="139"/>
                </a:cxn>
                <a:cxn ang="0">
                  <a:pos x="178" y="145"/>
                </a:cxn>
                <a:cxn ang="0">
                  <a:pos x="171" y="150"/>
                </a:cxn>
                <a:cxn ang="0">
                  <a:pos x="163" y="156"/>
                </a:cxn>
                <a:cxn ang="0">
                  <a:pos x="154" y="158"/>
                </a:cxn>
                <a:cxn ang="0">
                  <a:pos x="144" y="162"/>
                </a:cxn>
                <a:cxn ang="0">
                  <a:pos x="135" y="162"/>
                </a:cxn>
                <a:cxn ang="0">
                  <a:pos x="125" y="162"/>
                </a:cxn>
                <a:cxn ang="0">
                  <a:pos x="114" y="160"/>
                </a:cxn>
                <a:cxn ang="0">
                  <a:pos x="104" y="158"/>
                </a:cxn>
                <a:cxn ang="0">
                  <a:pos x="93" y="154"/>
                </a:cxn>
                <a:cxn ang="0">
                  <a:pos x="83" y="150"/>
                </a:cxn>
                <a:cxn ang="0">
                  <a:pos x="74" y="145"/>
                </a:cxn>
                <a:cxn ang="0">
                  <a:pos x="66" y="141"/>
                </a:cxn>
                <a:cxn ang="0">
                  <a:pos x="57" y="133"/>
                </a:cxn>
                <a:cxn ang="0">
                  <a:pos x="49" y="129"/>
                </a:cxn>
                <a:cxn ang="0">
                  <a:pos x="42" y="122"/>
                </a:cxn>
                <a:cxn ang="0">
                  <a:pos x="34" y="116"/>
                </a:cxn>
                <a:cxn ang="0">
                  <a:pos x="23" y="103"/>
                </a:cxn>
                <a:cxn ang="0">
                  <a:pos x="15" y="89"/>
                </a:cxn>
                <a:cxn ang="0">
                  <a:pos x="9" y="82"/>
                </a:cxn>
                <a:cxn ang="0">
                  <a:pos x="5" y="76"/>
                </a:cxn>
                <a:cxn ang="0">
                  <a:pos x="4" y="67"/>
                </a:cxn>
                <a:cxn ang="0">
                  <a:pos x="2" y="61"/>
                </a:cxn>
                <a:cxn ang="0">
                  <a:pos x="0" y="53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2" y="30"/>
                </a:cxn>
                <a:cxn ang="0">
                  <a:pos x="2" y="23"/>
                </a:cxn>
                <a:cxn ang="0">
                  <a:pos x="4" y="13"/>
                </a:cxn>
                <a:cxn ang="0">
                  <a:pos x="5" y="6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201" h="162">
                  <a:moveTo>
                    <a:pt x="11" y="0"/>
                  </a:moveTo>
                  <a:lnTo>
                    <a:pt x="23" y="6"/>
                  </a:lnTo>
                  <a:lnTo>
                    <a:pt x="34" y="13"/>
                  </a:lnTo>
                  <a:lnTo>
                    <a:pt x="45" y="21"/>
                  </a:lnTo>
                  <a:lnTo>
                    <a:pt x="57" y="27"/>
                  </a:lnTo>
                  <a:lnTo>
                    <a:pt x="68" y="32"/>
                  </a:lnTo>
                  <a:lnTo>
                    <a:pt x="82" y="38"/>
                  </a:lnTo>
                  <a:lnTo>
                    <a:pt x="93" y="44"/>
                  </a:lnTo>
                  <a:lnTo>
                    <a:pt x="104" y="49"/>
                  </a:lnTo>
                  <a:lnTo>
                    <a:pt x="116" y="53"/>
                  </a:lnTo>
                  <a:lnTo>
                    <a:pt x="127" y="57"/>
                  </a:lnTo>
                  <a:lnTo>
                    <a:pt x="139" y="63"/>
                  </a:lnTo>
                  <a:lnTo>
                    <a:pt x="152" y="67"/>
                  </a:lnTo>
                  <a:lnTo>
                    <a:pt x="163" y="72"/>
                  </a:lnTo>
                  <a:lnTo>
                    <a:pt x="175" y="76"/>
                  </a:lnTo>
                  <a:lnTo>
                    <a:pt x="188" y="80"/>
                  </a:lnTo>
                  <a:lnTo>
                    <a:pt x="201" y="86"/>
                  </a:lnTo>
                  <a:lnTo>
                    <a:pt x="198" y="93"/>
                  </a:lnTo>
                  <a:lnTo>
                    <a:pt x="198" y="103"/>
                  </a:lnTo>
                  <a:lnTo>
                    <a:pt x="194" y="112"/>
                  </a:lnTo>
                  <a:lnTo>
                    <a:pt x="194" y="120"/>
                  </a:lnTo>
                  <a:lnTo>
                    <a:pt x="188" y="126"/>
                  </a:lnTo>
                  <a:lnTo>
                    <a:pt x="186" y="133"/>
                  </a:lnTo>
                  <a:lnTo>
                    <a:pt x="182" y="139"/>
                  </a:lnTo>
                  <a:lnTo>
                    <a:pt x="178" y="145"/>
                  </a:lnTo>
                  <a:lnTo>
                    <a:pt x="171" y="150"/>
                  </a:lnTo>
                  <a:lnTo>
                    <a:pt x="163" y="156"/>
                  </a:lnTo>
                  <a:lnTo>
                    <a:pt x="154" y="158"/>
                  </a:lnTo>
                  <a:lnTo>
                    <a:pt x="144" y="162"/>
                  </a:lnTo>
                  <a:lnTo>
                    <a:pt x="135" y="162"/>
                  </a:lnTo>
                  <a:lnTo>
                    <a:pt x="125" y="162"/>
                  </a:lnTo>
                  <a:lnTo>
                    <a:pt x="114" y="160"/>
                  </a:lnTo>
                  <a:lnTo>
                    <a:pt x="104" y="158"/>
                  </a:lnTo>
                  <a:lnTo>
                    <a:pt x="93" y="154"/>
                  </a:lnTo>
                  <a:lnTo>
                    <a:pt x="83" y="150"/>
                  </a:lnTo>
                  <a:lnTo>
                    <a:pt x="74" y="145"/>
                  </a:lnTo>
                  <a:lnTo>
                    <a:pt x="66" y="141"/>
                  </a:lnTo>
                  <a:lnTo>
                    <a:pt x="57" y="133"/>
                  </a:lnTo>
                  <a:lnTo>
                    <a:pt x="49" y="129"/>
                  </a:lnTo>
                  <a:lnTo>
                    <a:pt x="42" y="122"/>
                  </a:lnTo>
                  <a:lnTo>
                    <a:pt x="34" y="116"/>
                  </a:lnTo>
                  <a:lnTo>
                    <a:pt x="23" y="103"/>
                  </a:lnTo>
                  <a:lnTo>
                    <a:pt x="15" y="89"/>
                  </a:lnTo>
                  <a:lnTo>
                    <a:pt x="9" y="82"/>
                  </a:lnTo>
                  <a:lnTo>
                    <a:pt x="5" y="76"/>
                  </a:lnTo>
                  <a:lnTo>
                    <a:pt x="4" y="67"/>
                  </a:lnTo>
                  <a:lnTo>
                    <a:pt x="2" y="61"/>
                  </a:lnTo>
                  <a:lnTo>
                    <a:pt x="0" y="53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2" y="30"/>
                  </a:lnTo>
                  <a:lnTo>
                    <a:pt x="2" y="23"/>
                  </a:lnTo>
                  <a:lnTo>
                    <a:pt x="4" y="13"/>
                  </a:lnTo>
                  <a:lnTo>
                    <a:pt x="5" y="6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2629" y="1702"/>
              <a:ext cx="70" cy="12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4" y="3"/>
                </a:cxn>
                <a:cxn ang="0">
                  <a:pos x="44" y="9"/>
                </a:cxn>
                <a:cxn ang="0">
                  <a:pos x="53" y="13"/>
                </a:cxn>
                <a:cxn ang="0">
                  <a:pos x="65" y="21"/>
                </a:cxn>
                <a:cxn ang="0">
                  <a:pos x="72" y="26"/>
                </a:cxn>
                <a:cxn ang="0">
                  <a:pos x="80" y="32"/>
                </a:cxn>
                <a:cxn ang="0">
                  <a:pos x="87" y="40"/>
                </a:cxn>
                <a:cxn ang="0">
                  <a:pos x="95" y="49"/>
                </a:cxn>
                <a:cxn ang="0">
                  <a:pos x="101" y="59"/>
                </a:cxn>
                <a:cxn ang="0">
                  <a:pos x="106" y="68"/>
                </a:cxn>
                <a:cxn ang="0">
                  <a:pos x="112" y="80"/>
                </a:cxn>
                <a:cxn ang="0">
                  <a:pos x="118" y="93"/>
                </a:cxn>
                <a:cxn ang="0">
                  <a:pos x="124" y="104"/>
                </a:cxn>
                <a:cxn ang="0">
                  <a:pos x="127" y="116"/>
                </a:cxn>
                <a:cxn ang="0">
                  <a:pos x="133" y="129"/>
                </a:cxn>
                <a:cxn ang="0">
                  <a:pos x="137" y="142"/>
                </a:cxn>
                <a:cxn ang="0">
                  <a:pos x="137" y="156"/>
                </a:cxn>
                <a:cxn ang="0">
                  <a:pos x="139" y="167"/>
                </a:cxn>
                <a:cxn ang="0">
                  <a:pos x="141" y="180"/>
                </a:cxn>
                <a:cxn ang="0">
                  <a:pos x="141" y="194"/>
                </a:cxn>
                <a:cxn ang="0">
                  <a:pos x="141" y="205"/>
                </a:cxn>
                <a:cxn ang="0">
                  <a:pos x="141" y="218"/>
                </a:cxn>
                <a:cxn ang="0">
                  <a:pos x="141" y="230"/>
                </a:cxn>
                <a:cxn ang="0">
                  <a:pos x="141" y="241"/>
                </a:cxn>
                <a:cxn ang="0">
                  <a:pos x="127" y="237"/>
                </a:cxn>
                <a:cxn ang="0">
                  <a:pos x="118" y="233"/>
                </a:cxn>
                <a:cxn ang="0">
                  <a:pos x="108" y="228"/>
                </a:cxn>
                <a:cxn ang="0">
                  <a:pos x="99" y="222"/>
                </a:cxn>
                <a:cxn ang="0">
                  <a:pos x="89" y="214"/>
                </a:cxn>
                <a:cxn ang="0">
                  <a:pos x="80" y="209"/>
                </a:cxn>
                <a:cxn ang="0">
                  <a:pos x="72" y="201"/>
                </a:cxn>
                <a:cxn ang="0">
                  <a:pos x="65" y="195"/>
                </a:cxn>
                <a:cxn ang="0">
                  <a:pos x="57" y="188"/>
                </a:cxn>
                <a:cxn ang="0">
                  <a:pos x="47" y="178"/>
                </a:cxn>
                <a:cxn ang="0">
                  <a:pos x="40" y="171"/>
                </a:cxn>
                <a:cxn ang="0">
                  <a:pos x="32" y="165"/>
                </a:cxn>
                <a:cxn ang="0">
                  <a:pos x="25" y="157"/>
                </a:cxn>
                <a:cxn ang="0">
                  <a:pos x="15" y="152"/>
                </a:cxn>
                <a:cxn ang="0">
                  <a:pos x="8" y="144"/>
                </a:cxn>
                <a:cxn ang="0">
                  <a:pos x="0" y="140"/>
                </a:cxn>
                <a:cxn ang="0">
                  <a:pos x="2" y="131"/>
                </a:cxn>
                <a:cxn ang="0">
                  <a:pos x="4" y="123"/>
                </a:cxn>
                <a:cxn ang="0">
                  <a:pos x="4" y="114"/>
                </a:cxn>
                <a:cxn ang="0">
                  <a:pos x="4" y="104"/>
                </a:cxn>
                <a:cxn ang="0">
                  <a:pos x="4" y="95"/>
                </a:cxn>
                <a:cxn ang="0">
                  <a:pos x="4" y="85"/>
                </a:cxn>
                <a:cxn ang="0">
                  <a:pos x="4" y="76"/>
                </a:cxn>
                <a:cxn ang="0">
                  <a:pos x="4" y="66"/>
                </a:cxn>
                <a:cxn ang="0">
                  <a:pos x="4" y="57"/>
                </a:cxn>
                <a:cxn ang="0">
                  <a:pos x="4" y="47"/>
                </a:cxn>
                <a:cxn ang="0">
                  <a:pos x="4" y="38"/>
                </a:cxn>
                <a:cxn ang="0">
                  <a:pos x="6" y="30"/>
                </a:cxn>
                <a:cxn ang="0">
                  <a:pos x="8" y="21"/>
                </a:cxn>
                <a:cxn ang="0">
                  <a:pos x="11" y="13"/>
                </a:cxn>
                <a:cxn ang="0">
                  <a:pos x="15" y="5"/>
                </a:cxn>
                <a:cxn ang="0">
                  <a:pos x="23" y="0"/>
                </a:cxn>
                <a:cxn ang="0">
                  <a:pos x="23" y="0"/>
                </a:cxn>
              </a:cxnLst>
              <a:rect l="0" t="0" r="r" b="b"/>
              <a:pathLst>
                <a:path w="141" h="241">
                  <a:moveTo>
                    <a:pt x="23" y="0"/>
                  </a:moveTo>
                  <a:lnTo>
                    <a:pt x="34" y="3"/>
                  </a:lnTo>
                  <a:lnTo>
                    <a:pt x="44" y="9"/>
                  </a:lnTo>
                  <a:lnTo>
                    <a:pt x="53" y="13"/>
                  </a:lnTo>
                  <a:lnTo>
                    <a:pt x="65" y="21"/>
                  </a:lnTo>
                  <a:lnTo>
                    <a:pt x="72" y="26"/>
                  </a:lnTo>
                  <a:lnTo>
                    <a:pt x="80" y="32"/>
                  </a:lnTo>
                  <a:lnTo>
                    <a:pt x="87" y="40"/>
                  </a:lnTo>
                  <a:lnTo>
                    <a:pt x="95" y="49"/>
                  </a:lnTo>
                  <a:lnTo>
                    <a:pt x="101" y="59"/>
                  </a:lnTo>
                  <a:lnTo>
                    <a:pt x="106" y="68"/>
                  </a:lnTo>
                  <a:lnTo>
                    <a:pt x="112" y="80"/>
                  </a:lnTo>
                  <a:lnTo>
                    <a:pt x="118" y="93"/>
                  </a:lnTo>
                  <a:lnTo>
                    <a:pt x="124" y="104"/>
                  </a:lnTo>
                  <a:lnTo>
                    <a:pt x="127" y="116"/>
                  </a:lnTo>
                  <a:lnTo>
                    <a:pt x="133" y="129"/>
                  </a:lnTo>
                  <a:lnTo>
                    <a:pt x="137" y="142"/>
                  </a:lnTo>
                  <a:lnTo>
                    <a:pt x="137" y="156"/>
                  </a:lnTo>
                  <a:lnTo>
                    <a:pt x="139" y="167"/>
                  </a:lnTo>
                  <a:lnTo>
                    <a:pt x="141" y="180"/>
                  </a:lnTo>
                  <a:lnTo>
                    <a:pt x="141" y="194"/>
                  </a:lnTo>
                  <a:lnTo>
                    <a:pt x="141" y="205"/>
                  </a:lnTo>
                  <a:lnTo>
                    <a:pt x="141" y="218"/>
                  </a:lnTo>
                  <a:lnTo>
                    <a:pt x="141" y="230"/>
                  </a:lnTo>
                  <a:lnTo>
                    <a:pt x="141" y="241"/>
                  </a:lnTo>
                  <a:lnTo>
                    <a:pt x="127" y="237"/>
                  </a:lnTo>
                  <a:lnTo>
                    <a:pt x="118" y="233"/>
                  </a:lnTo>
                  <a:lnTo>
                    <a:pt x="108" y="228"/>
                  </a:lnTo>
                  <a:lnTo>
                    <a:pt x="99" y="222"/>
                  </a:lnTo>
                  <a:lnTo>
                    <a:pt x="89" y="214"/>
                  </a:lnTo>
                  <a:lnTo>
                    <a:pt x="80" y="209"/>
                  </a:lnTo>
                  <a:lnTo>
                    <a:pt x="72" y="201"/>
                  </a:lnTo>
                  <a:lnTo>
                    <a:pt x="65" y="195"/>
                  </a:lnTo>
                  <a:lnTo>
                    <a:pt x="57" y="188"/>
                  </a:lnTo>
                  <a:lnTo>
                    <a:pt x="47" y="178"/>
                  </a:lnTo>
                  <a:lnTo>
                    <a:pt x="40" y="171"/>
                  </a:lnTo>
                  <a:lnTo>
                    <a:pt x="32" y="165"/>
                  </a:lnTo>
                  <a:lnTo>
                    <a:pt x="25" y="157"/>
                  </a:lnTo>
                  <a:lnTo>
                    <a:pt x="15" y="152"/>
                  </a:lnTo>
                  <a:lnTo>
                    <a:pt x="8" y="144"/>
                  </a:lnTo>
                  <a:lnTo>
                    <a:pt x="0" y="140"/>
                  </a:lnTo>
                  <a:lnTo>
                    <a:pt x="2" y="131"/>
                  </a:lnTo>
                  <a:lnTo>
                    <a:pt x="4" y="123"/>
                  </a:lnTo>
                  <a:lnTo>
                    <a:pt x="4" y="114"/>
                  </a:lnTo>
                  <a:lnTo>
                    <a:pt x="4" y="104"/>
                  </a:lnTo>
                  <a:lnTo>
                    <a:pt x="4" y="95"/>
                  </a:lnTo>
                  <a:lnTo>
                    <a:pt x="4" y="85"/>
                  </a:lnTo>
                  <a:lnTo>
                    <a:pt x="4" y="76"/>
                  </a:lnTo>
                  <a:lnTo>
                    <a:pt x="4" y="66"/>
                  </a:lnTo>
                  <a:lnTo>
                    <a:pt x="4" y="57"/>
                  </a:lnTo>
                  <a:lnTo>
                    <a:pt x="4" y="47"/>
                  </a:lnTo>
                  <a:lnTo>
                    <a:pt x="4" y="38"/>
                  </a:lnTo>
                  <a:lnTo>
                    <a:pt x="6" y="30"/>
                  </a:lnTo>
                  <a:lnTo>
                    <a:pt x="8" y="21"/>
                  </a:lnTo>
                  <a:lnTo>
                    <a:pt x="11" y="13"/>
                  </a:lnTo>
                  <a:lnTo>
                    <a:pt x="15" y="5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2641" y="1724"/>
              <a:ext cx="385" cy="431"/>
            </a:xfrm>
            <a:custGeom>
              <a:avLst/>
              <a:gdLst/>
              <a:ahLst/>
              <a:cxnLst>
                <a:cxn ang="0">
                  <a:pos x="378" y="152"/>
                </a:cxn>
                <a:cxn ang="0">
                  <a:pos x="532" y="445"/>
                </a:cxn>
                <a:cxn ang="0">
                  <a:pos x="616" y="525"/>
                </a:cxn>
                <a:cxn ang="0">
                  <a:pos x="707" y="605"/>
                </a:cxn>
                <a:cxn ang="0">
                  <a:pos x="758" y="736"/>
                </a:cxn>
                <a:cxn ang="0">
                  <a:pos x="756" y="816"/>
                </a:cxn>
                <a:cxn ang="0">
                  <a:pos x="684" y="852"/>
                </a:cxn>
                <a:cxn ang="0">
                  <a:pos x="652" y="831"/>
                </a:cxn>
                <a:cxn ang="0">
                  <a:pos x="665" y="793"/>
                </a:cxn>
                <a:cxn ang="0">
                  <a:pos x="608" y="833"/>
                </a:cxn>
                <a:cxn ang="0">
                  <a:pos x="583" y="793"/>
                </a:cxn>
                <a:cxn ang="0">
                  <a:pos x="618" y="723"/>
                </a:cxn>
                <a:cxn ang="0">
                  <a:pos x="570" y="723"/>
                </a:cxn>
                <a:cxn ang="0">
                  <a:pos x="498" y="763"/>
                </a:cxn>
                <a:cxn ang="0">
                  <a:pos x="475" y="740"/>
                </a:cxn>
                <a:cxn ang="0">
                  <a:pos x="536" y="681"/>
                </a:cxn>
                <a:cxn ang="0">
                  <a:pos x="528" y="607"/>
                </a:cxn>
                <a:cxn ang="0">
                  <a:pos x="464" y="656"/>
                </a:cxn>
                <a:cxn ang="0">
                  <a:pos x="401" y="710"/>
                </a:cxn>
                <a:cxn ang="0">
                  <a:pos x="374" y="683"/>
                </a:cxn>
                <a:cxn ang="0">
                  <a:pos x="429" y="632"/>
                </a:cxn>
                <a:cxn ang="0">
                  <a:pos x="460" y="584"/>
                </a:cxn>
                <a:cxn ang="0">
                  <a:pos x="407" y="614"/>
                </a:cxn>
                <a:cxn ang="0">
                  <a:pos x="346" y="647"/>
                </a:cxn>
                <a:cxn ang="0">
                  <a:pos x="302" y="637"/>
                </a:cxn>
                <a:cxn ang="0">
                  <a:pos x="350" y="582"/>
                </a:cxn>
                <a:cxn ang="0">
                  <a:pos x="441" y="498"/>
                </a:cxn>
                <a:cxn ang="0">
                  <a:pos x="443" y="390"/>
                </a:cxn>
                <a:cxn ang="0">
                  <a:pos x="420" y="436"/>
                </a:cxn>
                <a:cxn ang="0">
                  <a:pos x="399" y="497"/>
                </a:cxn>
                <a:cxn ang="0">
                  <a:pos x="372" y="512"/>
                </a:cxn>
                <a:cxn ang="0">
                  <a:pos x="388" y="455"/>
                </a:cxn>
                <a:cxn ang="0">
                  <a:pos x="380" y="422"/>
                </a:cxn>
                <a:cxn ang="0">
                  <a:pos x="361" y="476"/>
                </a:cxn>
                <a:cxn ang="0">
                  <a:pos x="330" y="521"/>
                </a:cxn>
                <a:cxn ang="0">
                  <a:pos x="340" y="400"/>
                </a:cxn>
                <a:cxn ang="0">
                  <a:pos x="353" y="278"/>
                </a:cxn>
                <a:cxn ang="0">
                  <a:pos x="327" y="286"/>
                </a:cxn>
                <a:cxn ang="0">
                  <a:pos x="281" y="350"/>
                </a:cxn>
                <a:cxn ang="0">
                  <a:pos x="268" y="287"/>
                </a:cxn>
                <a:cxn ang="0">
                  <a:pos x="272" y="183"/>
                </a:cxn>
                <a:cxn ang="0">
                  <a:pos x="264" y="124"/>
                </a:cxn>
                <a:cxn ang="0">
                  <a:pos x="215" y="73"/>
                </a:cxn>
                <a:cxn ang="0">
                  <a:pos x="215" y="185"/>
                </a:cxn>
                <a:cxn ang="0">
                  <a:pos x="192" y="295"/>
                </a:cxn>
                <a:cxn ang="0">
                  <a:pos x="215" y="451"/>
                </a:cxn>
                <a:cxn ang="0">
                  <a:pos x="205" y="622"/>
                </a:cxn>
                <a:cxn ang="0">
                  <a:pos x="116" y="613"/>
                </a:cxn>
                <a:cxn ang="0">
                  <a:pos x="57" y="424"/>
                </a:cxn>
                <a:cxn ang="0">
                  <a:pos x="7" y="261"/>
                </a:cxn>
                <a:cxn ang="0">
                  <a:pos x="81" y="291"/>
                </a:cxn>
                <a:cxn ang="0">
                  <a:pos x="146" y="278"/>
                </a:cxn>
                <a:cxn ang="0">
                  <a:pos x="156" y="162"/>
                </a:cxn>
                <a:cxn ang="0">
                  <a:pos x="140" y="46"/>
                </a:cxn>
              </a:cxnLst>
              <a:rect l="0" t="0" r="r" b="b"/>
              <a:pathLst>
                <a:path w="770" h="862">
                  <a:moveTo>
                    <a:pt x="154" y="0"/>
                  </a:moveTo>
                  <a:lnTo>
                    <a:pt x="203" y="10"/>
                  </a:lnTo>
                  <a:lnTo>
                    <a:pt x="249" y="31"/>
                  </a:lnTo>
                  <a:lnTo>
                    <a:pt x="287" y="56"/>
                  </a:lnTo>
                  <a:lnTo>
                    <a:pt x="321" y="84"/>
                  </a:lnTo>
                  <a:lnTo>
                    <a:pt x="351" y="116"/>
                  </a:lnTo>
                  <a:lnTo>
                    <a:pt x="378" y="152"/>
                  </a:lnTo>
                  <a:lnTo>
                    <a:pt x="401" y="190"/>
                  </a:lnTo>
                  <a:lnTo>
                    <a:pt x="426" y="234"/>
                  </a:lnTo>
                  <a:lnTo>
                    <a:pt x="446" y="274"/>
                  </a:lnTo>
                  <a:lnTo>
                    <a:pt x="465" y="320"/>
                  </a:lnTo>
                  <a:lnTo>
                    <a:pt x="486" y="362"/>
                  </a:lnTo>
                  <a:lnTo>
                    <a:pt x="509" y="405"/>
                  </a:lnTo>
                  <a:lnTo>
                    <a:pt x="532" y="445"/>
                  </a:lnTo>
                  <a:lnTo>
                    <a:pt x="559" y="485"/>
                  </a:lnTo>
                  <a:lnTo>
                    <a:pt x="589" y="523"/>
                  </a:lnTo>
                  <a:lnTo>
                    <a:pt x="623" y="559"/>
                  </a:lnTo>
                  <a:lnTo>
                    <a:pt x="627" y="548"/>
                  </a:lnTo>
                  <a:lnTo>
                    <a:pt x="625" y="540"/>
                  </a:lnTo>
                  <a:lnTo>
                    <a:pt x="620" y="531"/>
                  </a:lnTo>
                  <a:lnTo>
                    <a:pt x="616" y="525"/>
                  </a:lnTo>
                  <a:lnTo>
                    <a:pt x="631" y="529"/>
                  </a:lnTo>
                  <a:lnTo>
                    <a:pt x="648" y="537"/>
                  </a:lnTo>
                  <a:lnTo>
                    <a:pt x="661" y="546"/>
                  </a:lnTo>
                  <a:lnTo>
                    <a:pt x="675" y="559"/>
                  </a:lnTo>
                  <a:lnTo>
                    <a:pt x="686" y="573"/>
                  </a:lnTo>
                  <a:lnTo>
                    <a:pt x="697" y="588"/>
                  </a:lnTo>
                  <a:lnTo>
                    <a:pt x="707" y="605"/>
                  </a:lnTo>
                  <a:lnTo>
                    <a:pt x="718" y="624"/>
                  </a:lnTo>
                  <a:lnTo>
                    <a:pt x="726" y="641"/>
                  </a:lnTo>
                  <a:lnTo>
                    <a:pt x="734" y="660"/>
                  </a:lnTo>
                  <a:lnTo>
                    <a:pt x="741" y="677"/>
                  </a:lnTo>
                  <a:lnTo>
                    <a:pt x="747" y="698"/>
                  </a:lnTo>
                  <a:lnTo>
                    <a:pt x="753" y="717"/>
                  </a:lnTo>
                  <a:lnTo>
                    <a:pt x="758" y="736"/>
                  </a:lnTo>
                  <a:lnTo>
                    <a:pt x="762" y="753"/>
                  </a:lnTo>
                  <a:lnTo>
                    <a:pt x="768" y="772"/>
                  </a:lnTo>
                  <a:lnTo>
                    <a:pt x="768" y="782"/>
                  </a:lnTo>
                  <a:lnTo>
                    <a:pt x="770" y="791"/>
                  </a:lnTo>
                  <a:lnTo>
                    <a:pt x="766" y="799"/>
                  </a:lnTo>
                  <a:lnTo>
                    <a:pt x="762" y="808"/>
                  </a:lnTo>
                  <a:lnTo>
                    <a:pt x="756" y="816"/>
                  </a:lnTo>
                  <a:lnTo>
                    <a:pt x="749" y="822"/>
                  </a:lnTo>
                  <a:lnTo>
                    <a:pt x="739" y="829"/>
                  </a:lnTo>
                  <a:lnTo>
                    <a:pt x="732" y="835"/>
                  </a:lnTo>
                  <a:lnTo>
                    <a:pt x="718" y="839"/>
                  </a:lnTo>
                  <a:lnTo>
                    <a:pt x="707" y="844"/>
                  </a:lnTo>
                  <a:lnTo>
                    <a:pt x="696" y="848"/>
                  </a:lnTo>
                  <a:lnTo>
                    <a:pt x="684" y="852"/>
                  </a:lnTo>
                  <a:lnTo>
                    <a:pt x="673" y="854"/>
                  </a:lnTo>
                  <a:lnTo>
                    <a:pt x="661" y="858"/>
                  </a:lnTo>
                  <a:lnTo>
                    <a:pt x="650" y="860"/>
                  </a:lnTo>
                  <a:lnTo>
                    <a:pt x="642" y="862"/>
                  </a:lnTo>
                  <a:lnTo>
                    <a:pt x="640" y="850"/>
                  </a:lnTo>
                  <a:lnTo>
                    <a:pt x="646" y="841"/>
                  </a:lnTo>
                  <a:lnTo>
                    <a:pt x="652" y="831"/>
                  </a:lnTo>
                  <a:lnTo>
                    <a:pt x="663" y="824"/>
                  </a:lnTo>
                  <a:lnTo>
                    <a:pt x="671" y="814"/>
                  </a:lnTo>
                  <a:lnTo>
                    <a:pt x="678" y="805"/>
                  </a:lnTo>
                  <a:lnTo>
                    <a:pt x="684" y="795"/>
                  </a:lnTo>
                  <a:lnTo>
                    <a:pt x="688" y="786"/>
                  </a:lnTo>
                  <a:lnTo>
                    <a:pt x="675" y="787"/>
                  </a:lnTo>
                  <a:lnTo>
                    <a:pt x="665" y="793"/>
                  </a:lnTo>
                  <a:lnTo>
                    <a:pt x="658" y="799"/>
                  </a:lnTo>
                  <a:lnTo>
                    <a:pt x="650" y="808"/>
                  </a:lnTo>
                  <a:lnTo>
                    <a:pt x="642" y="816"/>
                  </a:lnTo>
                  <a:lnTo>
                    <a:pt x="633" y="825"/>
                  </a:lnTo>
                  <a:lnTo>
                    <a:pt x="625" y="833"/>
                  </a:lnTo>
                  <a:lnTo>
                    <a:pt x="620" y="843"/>
                  </a:lnTo>
                  <a:lnTo>
                    <a:pt x="608" y="833"/>
                  </a:lnTo>
                  <a:lnTo>
                    <a:pt x="599" y="824"/>
                  </a:lnTo>
                  <a:lnTo>
                    <a:pt x="585" y="820"/>
                  </a:lnTo>
                  <a:lnTo>
                    <a:pt x="576" y="825"/>
                  </a:lnTo>
                  <a:lnTo>
                    <a:pt x="574" y="818"/>
                  </a:lnTo>
                  <a:lnTo>
                    <a:pt x="576" y="812"/>
                  </a:lnTo>
                  <a:lnTo>
                    <a:pt x="578" y="803"/>
                  </a:lnTo>
                  <a:lnTo>
                    <a:pt x="583" y="793"/>
                  </a:lnTo>
                  <a:lnTo>
                    <a:pt x="589" y="782"/>
                  </a:lnTo>
                  <a:lnTo>
                    <a:pt x="595" y="772"/>
                  </a:lnTo>
                  <a:lnTo>
                    <a:pt x="602" y="761"/>
                  </a:lnTo>
                  <a:lnTo>
                    <a:pt x="608" y="751"/>
                  </a:lnTo>
                  <a:lnTo>
                    <a:pt x="612" y="740"/>
                  </a:lnTo>
                  <a:lnTo>
                    <a:pt x="616" y="732"/>
                  </a:lnTo>
                  <a:lnTo>
                    <a:pt x="618" y="723"/>
                  </a:lnTo>
                  <a:lnTo>
                    <a:pt x="618" y="715"/>
                  </a:lnTo>
                  <a:lnTo>
                    <a:pt x="614" y="710"/>
                  </a:lnTo>
                  <a:lnTo>
                    <a:pt x="606" y="706"/>
                  </a:lnTo>
                  <a:lnTo>
                    <a:pt x="595" y="704"/>
                  </a:lnTo>
                  <a:lnTo>
                    <a:pt x="580" y="706"/>
                  </a:lnTo>
                  <a:lnTo>
                    <a:pt x="576" y="713"/>
                  </a:lnTo>
                  <a:lnTo>
                    <a:pt x="570" y="723"/>
                  </a:lnTo>
                  <a:lnTo>
                    <a:pt x="562" y="732"/>
                  </a:lnTo>
                  <a:lnTo>
                    <a:pt x="553" y="740"/>
                  </a:lnTo>
                  <a:lnTo>
                    <a:pt x="542" y="746"/>
                  </a:lnTo>
                  <a:lnTo>
                    <a:pt x="530" y="751"/>
                  </a:lnTo>
                  <a:lnTo>
                    <a:pt x="521" y="757"/>
                  </a:lnTo>
                  <a:lnTo>
                    <a:pt x="509" y="763"/>
                  </a:lnTo>
                  <a:lnTo>
                    <a:pt x="498" y="763"/>
                  </a:lnTo>
                  <a:lnTo>
                    <a:pt x="486" y="767"/>
                  </a:lnTo>
                  <a:lnTo>
                    <a:pt x="477" y="767"/>
                  </a:lnTo>
                  <a:lnTo>
                    <a:pt x="469" y="767"/>
                  </a:lnTo>
                  <a:lnTo>
                    <a:pt x="458" y="763"/>
                  </a:lnTo>
                  <a:lnTo>
                    <a:pt x="456" y="755"/>
                  </a:lnTo>
                  <a:lnTo>
                    <a:pt x="464" y="748"/>
                  </a:lnTo>
                  <a:lnTo>
                    <a:pt x="475" y="740"/>
                  </a:lnTo>
                  <a:lnTo>
                    <a:pt x="486" y="732"/>
                  </a:lnTo>
                  <a:lnTo>
                    <a:pt x="496" y="723"/>
                  </a:lnTo>
                  <a:lnTo>
                    <a:pt x="505" y="713"/>
                  </a:lnTo>
                  <a:lnTo>
                    <a:pt x="515" y="706"/>
                  </a:lnTo>
                  <a:lnTo>
                    <a:pt x="523" y="698"/>
                  </a:lnTo>
                  <a:lnTo>
                    <a:pt x="532" y="690"/>
                  </a:lnTo>
                  <a:lnTo>
                    <a:pt x="536" y="681"/>
                  </a:lnTo>
                  <a:lnTo>
                    <a:pt x="542" y="671"/>
                  </a:lnTo>
                  <a:lnTo>
                    <a:pt x="545" y="660"/>
                  </a:lnTo>
                  <a:lnTo>
                    <a:pt x="545" y="651"/>
                  </a:lnTo>
                  <a:lnTo>
                    <a:pt x="545" y="639"/>
                  </a:lnTo>
                  <a:lnTo>
                    <a:pt x="542" y="630"/>
                  </a:lnTo>
                  <a:lnTo>
                    <a:pt x="536" y="616"/>
                  </a:lnTo>
                  <a:lnTo>
                    <a:pt x="528" y="607"/>
                  </a:lnTo>
                  <a:lnTo>
                    <a:pt x="521" y="607"/>
                  </a:lnTo>
                  <a:lnTo>
                    <a:pt x="513" y="611"/>
                  </a:lnTo>
                  <a:lnTo>
                    <a:pt x="505" y="614"/>
                  </a:lnTo>
                  <a:lnTo>
                    <a:pt x="500" y="620"/>
                  </a:lnTo>
                  <a:lnTo>
                    <a:pt x="488" y="630"/>
                  </a:lnTo>
                  <a:lnTo>
                    <a:pt x="477" y="645"/>
                  </a:lnTo>
                  <a:lnTo>
                    <a:pt x="464" y="656"/>
                  </a:lnTo>
                  <a:lnTo>
                    <a:pt x="454" y="671"/>
                  </a:lnTo>
                  <a:lnTo>
                    <a:pt x="443" y="685"/>
                  </a:lnTo>
                  <a:lnTo>
                    <a:pt x="429" y="696"/>
                  </a:lnTo>
                  <a:lnTo>
                    <a:pt x="424" y="700"/>
                  </a:lnTo>
                  <a:lnTo>
                    <a:pt x="416" y="704"/>
                  </a:lnTo>
                  <a:lnTo>
                    <a:pt x="408" y="706"/>
                  </a:lnTo>
                  <a:lnTo>
                    <a:pt x="401" y="710"/>
                  </a:lnTo>
                  <a:lnTo>
                    <a:pt x="393" y="710"/>
                  </a:lnTo>
                  <a:lnTo>
                    <a:pt x="386" y="710"/>
                  </a:lnTo>
                  <a:lnTo>
                    <a:pt x="374" y="708"/>
                  </a:lnTo>
                  <a:lnTo>
                    <a:pt x="367" y="706"/>
                  </a:lnTo>
                  <a:lnTo>
                    <a:pt x="367" y="698"/>
                  </a:lnTo>
                  <a:lnTo>
                    <a:pt x="370" y="690"/>
                  </a:lnTo>
                  <a:lnTo>
                    <a:pt x="374" y="683"/>
                  </a:lnTo>
                  <a:lnTo>
                    <a:pt x="384" y="675"/>
                  </a:lnTo>
                  <a:lnTo>
                    <a:pt x="388" y="668"/>
                  </a:lnTo>
                  <a:lnTo>
                    <a:pt x="397" y="660"/>
                  </a:lnTo>
                  <a:lnTo>
                    <a:pt x="405" y="654"/>
                  </a:lnTo>
                  <a:lnTo>
                    <a:pt x="414" y="647"/>
                  </a:lnTo>
                  <a:lnTo>
                    <a:pt x="422" y="639"/>
                  </a:lnTo>
                  <a:lnTo>
                    <a:pt x="429" y="632"/>
                  </a:lnTo>
                  <a:lnTo>
                    <a:pt x="437" y="624"/>
                  </a:lnTo>
                  <a:lnTo>
                    <a:pt x="446" y="616"/>
                  </a:lnTo>
                  <a:lnTo>
                    <a:pt x="450" y="607"/>
                  </a:lnTo>
                  <a:lnTo>
                    <a:pt x="458" y="599"/>
                  </a:lnTo>
                  <a:lnTo>
                    <a:pt x="462" y="590"/>
                  </a:lnTo>
                  <a:lnTo>
                    <a:pt x="465" y="582"/>
                  </a:lnTo>
                  <a:lnTo>
                    <a:pt x="460" y="584"/>
                  </a:lnTo>
                  <a:lnTo>
                    <a:pt x="452" y="586"/>
                  </a:lnTo>
                  <a:lnTo>
                    <a:pt x="445" y="590"/>
                  </a:lnTo>
                  <a:lnTo>
                    <a:pt x="437" y="594"/>
                  </a:lnTo>
                  <a:lnTo>
                    <a:pt x="429" y="597"/>
                  </a:lnTo>
                  <a:lnTo>
                    <a:pt x="422" y="603"/>
                  </a:lnTo>
                  <a:lnTo>
                    <a:pt x="414" y="609"/>
                  </a:lnTo>
                  <a:lnTo>
                    <a:pt x="407" y="614"/>
                  </a:lnTo>
                  <a:lnTo>
                    <a:pt x="397" y="620"/>
                  </a:lnTo>
                  <a:lnTo>
                    <a:pt x="388" y="624"/>
                  </a:lnTo>
                  <a:lnTo>
                    <a:pt x="378" y="630"/>
                  </a:lnTo>
                  <a:lnTo>
                    <a:pt x="370" y="635"/>
                  </a:lnTo>
                  <a:lnTo>
                    <a:pt x="361" y="639"/>
                  </a:lnTo>
                  <a:lnTo>
                    <a:pt x="353" y="643"/>
                  </a:lnTo>
                  <a:lnTo>
                    <a:pt x="346" y="647"/>
                  </a:lnTo>
                  <a:lnTo>
                    <a:pt x="340" y="651"/>
                  </a:lnTo>
                  <a:lnTo>
                    <a:pt x="329" y="652"/>
                  </a:lnTo>
                  <a:lnTo>
                    <a:pt x="321" y="654"/>
                  </a:lnTo>
                  <a:lnTo>
                    <a:pt x="313" y="652"/>
                  </a:lnTo>
                  <a:lnTo>
                    <a:pt x="308" y="651"/>
                  </a:lnTo>
                  <a:lnTo>
                    <a:pt x="304" y="643"/>
                  </a:lnTo>
                  <a:lnTo>
                    <a:pt x="302" y="637"/>
                  </a:lnTo>
                  <a:lnTo>
                    <a:pt x="300" y="630"/>
                  </a:lnTo>
                  <a:lnTo>
                    <a:pt x="300" y="624"/>
                  </a:lnTo>
                  <a:lnTo>
                    <a:pt x="300" y="618"/>
                  </a:lnTo>
                  <a:lnTo>
                    <a:pt x="304" y="611"/>
                  </a:lnTo>
                  <a:lnTo>
                    <a:pt x="317" y="601"/>
                  </a:lnTo>
                  <a:lnTo>
                    <a:pt x="334" y="592"/>
                  </a:lnTo>
                  <a:lnTo>
                    <a:pt x="350" y="582"/>
                  </a:lnTo>
                  <a:lnTo>
                    <a:pt x="367" y="573"/>
                  </a:lnTo>
                  <a:lnTo>
                    <a:pt x="380" y="561"/>
                  </a:lnTo>
                  <a:lnTo>
                    <a:pt x="395" y="550"/>
                  </a:lnTo>
                  <a:lnTo>
                    <a:pt x="408" y="538"/>
                  </a:lnTo>
                  <a:lnTo>
                    <a:pt x="422" y="525"/>
                  </a:lnTo>
                  <a:lnTo>
                    <a:pt x="431" y="512"/>
                  </a:lnTo>
                  <a:lnTo>
                    <a:pt x="441" y="498"/>
                  </a:lnTo>
                  <a:lnTo>
                    <a:pt x="446" y="483"/>
                  </a:lnTo>
                  <a:lnTo>
                    <a:pt x="450" y="468"/>
                  </a:lnTo>
                  <a:lnTo>
                    <a:pt x="452" y="451"/>
                  </a:lnTo>
                  <a:lnTo>
                    <a:pt x="452" y="436"/>
                  </a:lnTo>
                  <a:lnTo>
                    <a:pt x="448" y="417"/>
                  </a:lnTo>
                  <a:lnTo>
                    <a:pt x="443" y="398"/>
                  </a:lnTo>
                  <a:lnTo>
                    <a:pt x="443" y="390"/>
                  </a:lnTo>
                  <a:lnTo>
                    <a:pt x="443" y="386"/>
                  </a:lnTo>
                  <a:lnTo>
                    <a:pt x="439" y="396"/>
                  </a:lnTo>
                  <a:lnTo>
                    <a:pt x="435" y="403"/>
                  </a:lnTo>
                  <a:lnTo>
                    <a:pt x="431" y="411"/>
                  </a:lnTo>
                  <a:lnTo>
                    <a:pt x="427" y="419"/>
                  </a:lnTo>
                  <a:lnTo>
                    <a:pt x="424" y="428"/>
                  </a:lnTo>
                  <a:lnTo>
                    <a:pt x="420" y="436"/>
                  </a:lnTo>
                  <a:lnTo>
                    <a:pt x="416" y="443"/>
                  </a:lnTo>
                  <a:lnTo>
                    <a:pt x="414" y="453"/>
                  </a:lnTo>
                  <a:lnTo>
                    <a:pt x="410" y="460"/>
                  </a:lnTo>
                  <a:lnTo>
                    <a:pt x="407" y="470"/>
                  </a:lnTo>
                  <a:lnTo>
                    <a:pt x="405" y="479"/>
                  </a:lnTo>
                  <a:lnTo>
                    <a:pt x="401" y="489"/>
                  </a:lnTo>
                  <a:lnTo>
                    <a:pt x="399" y="497"/>
                  </a:lnTo>
                  <a:lnTo>
                    <a:pt x="397" y="508"/>
                  </a:lnTo>
                  <a:lnTo>
                    <a:pt x="395" y="517"/>
                  </a:lnTo>
                  <a:lnTo>
                    <a:pt x="395" y="527"/>
                  </a:lnTo>
                  <a:lnTo>
                    <a:pt x="384" y="523"/>
                  </a:lnTo>
                  <a:lnTo>
                    <a:pt x="380" y="521"/>
                  </a:lnTo>
                  <a:lnTo>
                    <a:pt x="374" y="516"/>
                  </a:lnTo>
                  <a:lnTo>
                    <a:pt x="372" y="512"/>
                  </a:lnTo>
                  <a:lnTo>
                    <a:pt x="370" y="502"/>
                  </a:lnTo>
                  <a:lnTo>
                    <a:pt x="374" y="497"/>
                  </a:lnTo>
                  <a:lnTo>
                    <a:pt x="374" y="489"/>
                  </a:lnTo>
                  <a:lnTo>
                    <a:pt x="380" y="481"/>
                  </a:lnTo>
                  <a:lnTo>
                    <a:pt x="382" y="472"/>
                  </a:lnTo>
                  <a:lnTo>
                    <a:pt x="386" y="462"/>
                  </a:lnTo>
                  <a:lnTo>
                    <a:pt x="388" y="455"/>
                  </a:lnTo>
                  <a:lnTo>
                    <a:pt x="393" y="445"/>
                  </a:lnTo>
                  <a:lnTo>
                    <a:pt x="393" y="436"/>
                  </a:lnTo>
                  <a:lnTo>
                    <a:pt x="397" y="428"/>
                  </a:lnTo>
                  <a:lnTo>
                    <a:pt x="395" y="421"/>
                  </a:lnTo>
                  <a:lnTo>
                    <a:pt x="395" y="413"/>
                  </a:lnTo>
                  <a:lnTo>
                    <a:pt x="386" y="419"/>
                  </a:lnTo>
                  <a:lnTo>
                    <a:pt x="380" y="422"/>
                  </a:lnTo>
                  <a:lnTo>
                    <a:pt x="374" y="428"/>
                  </a:lnTo>
                  <a:lnTo>
                    <a:pt x="370" y="436"/>
                  </a:lnTo>
                  <a:lnTo>
                    <a:pt x="367" y="443"/>
                  </a:lnTo>
                  <a:lnTo>
                    <a:pt x="367" y="451"/>
                  </a:lnTo>
                  <a:lnTo>
                    <a:pt x="365" y="459"/>
                  </a:lnTo>
                  <a:lnTo>
                    <a:pt x="365" y="468"/>
                  </a:lnTo>
                  <a:lnTo>
                    <a:pt x="361" y="476"/>
                  </a:lnTo>
                  <a:lnTo>
                    <a:pt x="359" y="483"/>
                  </a:lnTo>
                  <a:lnTo>
                    <a:pt x="357" y="491"/>
                  </a:lnTo>
                  <a:lnTo>
                    <a:pt x="355" y="498"/>
                  </a:lnTo>
                  <a:lnTo>
                    <a:pt x="350" y="504"/>
                  </a:lnTo>
                  <a:lnTo>
                    <a:pt x="344" y="512"/>
                  </a:lnTo>
                  <a:lnTo>
                    <a:pt x="336" y="516"/>
                  </a:lnTo>
                  <a:lnTo>
                    <a:pt x="330" y="521"/>
                  </a:lnTo>
                  <a:lnTo>
                    <a:pt x="330" y="502"/>
                  </a:lnTo>
                  <a:lnTo>
                    <a:pt x="330" y="485"/>
                  </a:lnTo>
                  <a:lnTo>
                    <a:pt x="330" y="468"/>
                  </a:lnTo>
                  <a:lnTo>
                    <a:pt x="334" y="453"/>
                  </a:lnTo>
                  <a:lnTo>
                    <a:pt x="334" y="434"/>
                  </a:lnTo>
                  <a:lnTo>
                    <a:pt x="338" y="419"/>
                  </a:lnTo>
                  <a:lnTo>
                    <a:pt x="340" y="400"/>
                  </a:lnTo>
                  <a:lnTo>
                    <a:pt x="344" y="383"/>
                  </a:lnTo>
                  <a:lnTo>
                    <a:pt x="344" y="364"/>
                  </a:lnTo>
                  <a:lnTo>
                    <a:pt x="348" y="346"/>
                  </a:lnTo>
                  <a:lnTo>
                    <a:pt x="348" y="329"/>
                  </a:lnTo>
                  <a:lnTo>
                    <a:pt x="351" y="312"/>
                  </a:lnTo>
                  <a:lnTo>
                    <a:pt x="351" y="295"/>
                  </a:lnTo>
                  <a:lnTo>
                    <a:pt x="353" y="278"/>
                  </a:lnTo>
                  <a:lnTo>
                    <a:pt x="353" y="261"/>
                  </a:lnTo>
                  <a:lnTo>
                    <a:pt x="353" y="244"/>
                  </a:lnTo>
                  <a:lnTo>
                    <a:pt x="342" y="253"/>
                  </a:lnTo>
                  <a:lnTo>
                    <a:pt x="334" y="265"/>
                  </a:lnTo>
                  <a:lnTo>
                    <a:pt x="330" y="270"/>
                  </a:lnTo>
                  <a:lnTo>
                    <a:pt x="330" y="280"/>
                  </a:lnTo>
                  <a:lnTo>
                    <a:pt x="327" y="286"/>
                  </a:lnTo>
                  <a:lnTo>
                    <a:pt x="325" y="293"/>
                  </a:lnTo>
                  <a:lnTo>
                    <a:pt x="321" y="306"/>
                  </a:lnTo>
                  <a:lnTo>
                    <a:pt x="313" y="318"/>
                  </a:lnTo>
                  <a:lnTo>
                    <a:pt x="306" y="324"/>
                  </a:lnTo>
                  <a:lnTo>
                    <a:pt x="294" y="327"/>
                  </a:lnTo>
                  <a:lnTo>
                    <a:pt x="287" y="341"/>
                  </a:lnTo>
                  <a:lnTo>
                    <a:pt x="281" y="350"/>
                  </a:lnTo>
                  <a:lnTo>
                    <a:pt x="277" y="352"/>
                  </a:lnTo>
                  <a:lnTo>
                    <a:pt x="275" y="350"/>
                  </a:lnTo>
                  <a:lnTo>
                    <a:pt x="273" y="343"/>
                  </a:lnTo>
                  <a:lnTo>
                    <a:pt x="272" y="333"/>
                  </a:lnTo>
                  <a:lnTo>
                    <a:pt x="270" y="320"/>
                  </a:lnTo>
                  <a:lnTo>
                    <a:pt x="270" y="306"/>
                  </a:lnTo>
                  <a:lnTo>
                    <a:pt x="268" y="287"/>
                  </a:lnTo>
                  <a:lnTo>
                    <a:pt x="268" y="270"/>
                  </a:lnTo>
                  <a:lnTo>
                    <a:pt x="268" y="251"/>
                  </a:lnTo>
                  <a:lnTo>
                    <a:pt x="270" y="234"/>
                  </a:lnTo>
                  <a:lnTo>
                    <a:pt x="270" y="217"/>
                  </a:lnTo>
                  <a:lnTo>
                    <a:pt x="270" y="204"/>
                  </a:lnTo>
                  <a:lnTo>
                    <a:pt x="270" y="190"/>
                  </a:lnTo>
                  <a:lnTo>
                    <a:pt x="272" y="183"/>
                  </a:lnTo>
                  <a:lnTo>
                    <a:pt x="272" y="173"/>
                  </a:lnTo>
                  <a:lnTo>
                    <a:pt x="272" y="166"/>
                  </a:lnTo>
                  <a:lnTo>
                    <a:pt x="270" y="158"/>
                  </a:lnTo>
                  <a:lnTo>
                    <a:pt x="270" y="149"/>
                  </a:lnTo>
                  <a:lnTo>
                    <a:pt x="268" y="141"/>
                  </a:lnTo>
                  <a:lnTo>
                    <a:pt x="266" y="132"/>
                  </a:lnTo>
                  <a:lnTo>
                    <a:pt x="264" y="124"/>
                  </a:lnTo>
                  <a:lnTo>
                    <a:pt x="260" y="118"/>
                  </a:lnTo>
                  <a:lnTo>
                    <a:pt x="254" y="109"/>
                  </a:lnTo>
                  <a:lnTo>
                    <a:pt x="251" y="101"/>
                  </a:lnTo>
                  <a:lnTo>
                    <a:pt x="245" y="95"/>
                  </a:lnTo>
                  <a:lnTo>
                    <a:pt x="241" y="92"/>
                  </a:lnTo>
                  <a:lnTo>
                    <a:pt x="228" y="78"/>
                  </a:lnTo>
                  <a:lnTo>
                    <a:pt x="215" y="73"/>
                  </a:lnTo>
                  <a:lnTo>
                    <a:pt x="220" y="88"/>
                  </a:lnTo>
                  <a:lnTo>
                    <a:pt x="224" y="105"/>
                  </a:lnTo>
                  <a:lnTo>
                    <a:pt x="224" y="120"/>
                  </a:lnTo>
                  <a:lnTo>
                    <a:pt x="226" y="137"/>
                  </a:lnTo>
                  <a:lnTo>
                    <a:pt x="222" y="152"/>
                  </a:lnTo>
                  <a:lnTo>
                    <a:pt x="218" y="168"/>
                  </a:lnTo>
                  <a:lnTo>
                    <a:pt x="215" y="185"/>
                  </a:lnTo>
                  <a:lnTo>
                    <a:pt x="211" y="200"/>
                  </a:lnTo>
                  <a:lnTo>
                    <a:pt x="205" y="215"/>
                  </a:lnTo>
                  <a:lnTo>
                    <a:pt x="201" y="230"/>
                  </a:lnTo>
                  <a:lnTo>
                    <a:pt x="196" y="248"/>
                  </a:lnTo>
                  <a:lnTo>
                    <a:pt x="194" y="263"/>
                  </a:lnTo>
                  <a:lnTo>
                    <a:pt x="192" y="280"/>
                  </a:lnTo>
                  <a:lnTo>
                    <a:pt x="192" y="295"/>
                  </a:lnTo>
                  <a:lnTo>
                    <a:pt x="194" y="312"/>
                  </a:lnTo>
                  <a:lnTo>
                    <a:pt x="199" y="333"/>
                  </a:lnTo>
                  <a:lnTo>
                    <a:pt x="201" y="354"/>
                  </a:lnTo>
                  <a:lnTo>
                    <a:pt x="205" y="377"/>
                  </a:lnTo>
                  <a:lnTo>
                    <a:pt x="209" y="402"/>
                  </a:lnTo>
                  <a:lnTo>
                    <a:pt x="213" y="428"/>
                  </a:lnTo>
                  <a:lnTo>
                    <a:pt x="215" y="451"/>
                  </a:lnTo>
                  <a:lnTo>
                    <a:pt x="218" y="478"/>
                  </a:lnTo>
                  <a:lnTo>
                    <a:pt x="220" y="502"/>
                  </a:lnTo>
                  <a:lnTo>
                    <a:pt x="222" y="529"/>
                  </a:lnTo>
                  <a:lnTo>
                    <a:pt x="220" y="552"/>
                  </a:lnTo>
                  <a:lnTo>
                    <a:pt x="218" y="576"/>
                  </a:lnTo>
                  <a:lnTo>
                    <a:pt x="213" y="599"/>
                  </a:lnTo>
                  <a:lnTo>
                    <a:pt x="205" y="622"/>
                  </a:lnTo>
                  <a:lnTo>
                    <a:pt x="196" y="641"/>
                  </a:lnTo>
                  <a:lnTo>
                    <a:pt x="182" y="662"/>
                  </a:lnTo>
                  <a:lnTo>
                    <a:pt x="167" y="679"/>
                  </a:lnTo>
                  <a:lnTo>
                    <a:pt x="148" y="696"/>
                  </a:lnTo>
                  <a:lnTo>
                    <a:pt x="137" y="670"/>
                  </a:lnTo>
                  <a:lnTo>
                    <a:pt x="127" y="641"/>
                  </a:lnTo>
                  <a:lnTo>
                    <a:pt x="116" y="613"/>
                  </a:lnTo>
                  <a:lnTo>
                    <a:pt x="108" y="586"/>
                  </a:lnTo>
                  <a:lnTo>
                    <a:pt x="99" y="557"/>
                  </a:lnTo>
                  <a:lnTo>
                    <a:pt x="91" y="531"/>
                  </a:lnTo>
                  <a:lnTo>
                    <a:pt x="83" y="504"/>
                  </a:lnTo>
                  <a:lnTo>
                    <a:pt x="76" y="479"/>
                  </a:lnTo>
                  <a:lnTo>
                    <a:pt x="66" y="451"/>
                  </a:lnTo>
                  <a:lnTo>
                    <a:pt x="57" y="424"/>
                  </a:lnTo>
                  <a:lnTo>
                    <a:pt x="47" y="398"/>
                  </a:lnTo>
                  <a:lnTo>
                    <a:pt x="40" y="371"/>
                  </a:lnTo>
                  <a:lnTo>
                    <a:pt x="28" y="344"/>
                  </a:lnTo>
                  <a:lnTo>
                    <a:pt x="19" y="320"/>
                  </a:lnTo>
                  <a:lnTo>
                    <a:pt x="9" y="293"/>
                  </a:lnTo>
                  <a:lnTo>
                    <a:pt x="0" y="267"/>
                  </a:lnTo>
                  <a:lnTo>
                    <a:pt x="7" y="261"/>
                  </a:lnTo>
                  <a:lnTo>
                    <a:pt x="15" y="259"/>
                  </a:lnTo>
                  <a:lnTo>
                    <a:pt x="24" y="259"/>
                  </a:lnTo>
                  <a:lnTo>
                    <a:pt x="36" y="263"/>
                  </a:lnTo>
                  <a:lnTo>
                    <a:pt x="45" y="268"/>
                  </a:lnTo>
                  <a:lnTo>
                    <a:pt x="59" y="274"/>
                  </a:lnTo>
                  <a:lnTo>
                    <a:pt x="70" y="284"/>
                  </a:lnTo>
                  <a:lnTo>
                    <a:pt x="81" y="291"/>
                  </a:lnTo>
                  <a:lnTo>
                    <a:pt x="93" y="297"/>
                  </a:lnTo>
                  <a:lnTo>
                    <a:pt x="102" y="301"/>
                  </a:lnTo>
                  <a:lnTo>
                    <a:pt x="112" y="305"/>
                  </a:lnTo>
                  <a:lnTo>
                    <a:pt x="123" y="305"/>
                  </a:lnTo>
                  <a:lnTo>
                    <a:pt x="131" y="301"/>
                  </a:lnTo>
                  <a:lnTo>
                    <a:pt x="138" y="293"/>
                  </a:lnTo>
                  <a:lnTo>
                    <a:pt x="146" y="278"/>
                  </a:lnTo>
                  <a:lnTo>
                    <a:pt x="152" y="261"/>
                  </a:lnTo>
                  <a:lnTo>
                    <a:pt x="156" y="244"/>
                  </a:lnTo>
                  <a:lnTo>
                    <a:pt x="157" y="229"/>
                  </a:lnTo>
                  <a:lnTo>
                    <a:pt x="159" y="211"/>
                  </a:lnTo>
                  <a:lnTo>
                    <a:pt x="161" y="196"/>
                  </a:lnTo>
                  <a:lnTo>
                    <a:pt x="157" y="179"/>
                  </a:lnTo>
                  <a:lnTo>
                    <a:pt x="156" y="162"/>
                  </a:lnTo>
                  <a:lnTo>
                    <a:pt x="154" y="145"/>
                  </a:lnTo>
                  <a:lnTo>
                    <a:pt x="152" y="128"/>
                  </a:lnTo>
                  <a:lnTo>
                    <a:pt x="148" y="111"/>
                  </a:lnTo>
                  <a:lnTo>
                    <a:pt x="146" y="94"/>
                  </a:lnTo>
                  <a:lnTo>
                    <a:pt x="142" y="78"/>
                  </a:lnTo>
                  <a:lnTo>
                    <a:pt x="142" y="61"/>
                  </a:lnTo>
                  <a:lnTo>
                    <a:pt x="140" y="46"/>
                  </a:lnTo>
                  <a:lnTo>
                    <a:pt x="140" y="33"/>
                  </a:lnTo>
                  <a:lnTo>
                    <a:pt x="142" y="19"/>
                  </a:lnTo>
                  <a:lnTo>
                    <a:pt x="148" y="6"/>
                  </a:lnTo>
                  <a:lnTo>
                    <a:pt x="150" y="4"/>
                  </a:lnTo>
                  <a:lnTo>
                    <a:pt x="154" y="0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2193" y="1754"/>
              <a:ext cx="514" cy="586"/>
            </a:xfrm>
            <a:custGeom>
              <a:avLst/>
              <a:gdLst/>
              <a:ahLst/>
              <a:cxnLst>
                <a:cxn ang="0">
                  <a:pos x="411" y="36"/>
                </a:cxn>
                <a:cxn ang="0">
                  <a:pos x="449" y="109"/>
                </a:cxn>
                <a:cxn ang="0">
                  <a:pos x="525" y="158"/>
                </a:cxn>
                <a:cxn ang="0">
                  <a:pos x="590" y="215"/>
                </a:cxn>
                <a:cxn ang="0">
                  <a:pos x="658" y="274"/>
                </a:cxn>
                <a:cxn ang="0">
                  <a:pos x="734" y="261"/>
                </a:cxn>
                <a:cxn ang="0">
                  <a:pos x="805" y="274"/>
                </a:cxn>
                <a:cxn ang="0">
                  <a:pos x="825" y="360"/>
                </a:cxn>
                <a:cxn ang="0">
                  <a:pos x="841" y="498"/>
                </a:cxn>
                <a:cxn ang="0">
                  <a:pos x="877" y="639"/>
                </a:cxn>
                <a:cxn ang="0">
                  <a:pos x="858" y="757"/>
                </a:cxn>
                <a:cxn ang="0">
                  <a:pos x="805" y="789"/>
                </a:cxn>
                <a:cxn ang="0">
                  <a:pos x="728" y="761"/>
                </a:cxn>
                <a:cxn ang="0">
                  <a:pos x="664" y="696"/>
                </a:cxn>
                <a:cxn ang="0">
                  <a:pos x="605" y="533"/>
                </a:cxn>
                <a:cxn ang="0">
                  <a:pos x="533" y="354"/>
                </a:cxn>
                <a:cxn ang="0">
                  <a:pos x="439" y="228"/>
                </a:cxn>
                <a:cxn ang="0">
                  <a:pos x="504" y="392"/>
                </a:cxn>
                <a:cxn ang="0">
                  <a:pos x="535" y="609"/>
                </a:cxn>
                <a:cxn ang="0">
                  <a:pos x="603" y="789"/>
                </a:cxn>
                <a:cxn ang="0">
                  <a:pos x="635" y="841"/>
                </a:cxn>
                <a:cxn ang="0">
                  <a:pos x="679" y="869"/>
                </a:cxn>
                <a:cxn ang="0">
                  <a:pos x="704" y="892"/>
                </a:cxn>
                <a:cxn ang="0">
                  <a:pos x="652" y="907"/>
                </a:cxn>
                <a:cxn ang="0">
                  <a:pos x="658" y="941"/>
                </a:cxn>
                <a:cxn ang="0">
                  <a:pos x="820" y="958"/>
                </a:cxn>
                <a:cxn ang="0">
                  <a:pos x="962" y="1046"/>
                </a:cxn>
                <a:cxn ang="0">
                  <a:pos x="983" y="1141"/>
                </a:cxn>
                <a:cxn ang="0">
                  <a:pos x="856" y="1171"/>
                </a:cxn>
                <a:cxn ang="0">
                  <a:pos x="723" y="1139"/>
                </a:cxn>
                <a:cxn ang="0">
                  <a:pos x="637" y="1084"/>
                </a:cxn>
                <a:cxn ang="0">
                  <a:pos x="574" y="1014"/>
                </a:cxn>
                <a:cxn ang="0">
                  <a:pos x="514" y="1021"/>
                </a:cxn>
                <a:cxn ang="0">
                  <a:pos x="517" y="968"/>
                </a:cxn>
                <a:cxn ang="0">
                  <a:pos x="540" y="911"/>
                </a:cxn>
                <a:cxn ang="0">
                  <a:pos x="540" y="886"/>
                </a:cxn>
                <a:cxn ang="0">
                  <a:pos x="504" y="896"/>
                </a:cxn>
                <a:cxn ang="0">
                  <a:pos x="453" y="928"/>
                </a:cxn>
                <a:cxn ang="0">
                  <a:pos x="394" y="938"/>
                </a:cxn>
                <a:cxn ang="0">
                  <a:pos x="377" y="911"/>
                </a:cxn>
                <a:cxn ang="0">
                  <a:pos x="422" y="863"/>
                </a:cxn>
                <a:cxn ang="0">
                  <a:pos x="476" y="829"/>
                </a:cxn>
                <a:cxn ang="0">
                  <a:pos x="466" y="797"/>
                </a:cxn>
                <a:cxn ang="0">
                  <a:pos x="417" y="782"/>
                </a:cxn>
                <a:cxn ang="0">
                  <a:pos x="369" y="780"/>
                </a:cxn>
                <a:cxn ang="0">
                  <a:pos x="337" y="825"/>
                </a:cxn>
                <a:cxn ang="0">
                  <a:pos x="198" y="702"/>
                </a:cxn>
                <a:cxn ang="0">
                  <a:pos x="133" y="533"/>
                </a:cxn>
                <a:cxn ang="0">
                  <a:pos x="169" y="491"/>
                </a:cxn>
                <a:cxn ang="0">
                  <a:pos x="204" y="578"/>
                </a:cxn>
                <a:cxn ang="0">
                  <a:pos x="251" y="658"/>
                </a:cxn>
                <a:cxn ang="0">
                  <a:pos x="295" y="690"/>
                </a:cxn>
                <a:cxn ang="0">
                  <a:pos x="295" y="618"/>
                </a:cxn>
                <a:cxn ang="0">
                  <a:pos x="247" y="453"/>
                </a:cxn>
                <a:cxn ang="0">
                  <a:pos x="228" y="280"/>
                </a:cxn>
                <a:cxn ang="0">
                  <a:pos x="105" y="439"/>
                </a:cxn>
                <a:cxn ang="0">
                  <a:pos x="42" y="704"/>
                </a:cxn>
                <a:cxn ang="0">
                  <a:pos x="76" y="930"/>
                </a:cxn>
                <a:cxn ang="0">
                  <a:pos x="4" y="736"/>
                </a:cxn>
                <a:cxn ang="0">
                  <a:pos x="71" y="362"/>
                </a:cxn>
                <a:cxn ang="0">
                  <a:pos x="308" y="42"/>
                </a:cxn>
              </a:cxnLst>
              <a:rect l="0" t="0" r="r" b="b"/>
              <a:pathLst>
                <a:path w="1029" h="1173">
                  <a:moveTo>
                    <a:pt x="361" y="0"/>
                  </a:moveTo>
                  <a:lnTo>
                    <a:pt x="375" y="2"/>
                  </a:lnTo>
                  <a:lnTo>
                    <a:pt x="388" y="10"/>
                  </a:lnTo>
                  <a:lnTo>
                    <a:pt x="398" y="16"/>
                  </a:lnTo>
                  <a:lnTo>
                    <a:pt x="407" y="27"/>
                  </a:lnTo>
                  <a:lnTo>
                    <a:pt x="411" y="36"/>
                  </a:lnTo>
                  <a:lnTo>
                    <a:pt x="419" y="50"/>
                  </a:lnTo>
                  <a:lnTo>
                    <a:pt x="426" y="61"/>
                  </a:lnTo>
                  <a:lnTo>
                    <a:pt x="432" y="74"/>
                  </a:lnTo>
                  <a:lnTo>
                    <a:pt x="436" y="86"/>
                  </a:lnTo>
                  <a:lnTo>
                    <a:pt x="443" y="99"/>
                  </a:lnTo>
                  <a:lnTo>
                    <a:pt x="449" y="109"/>
                  </a:lnTo>
                  <a:lnTo>
                    <a:pt x="458" y="122"/>
                  </a:lnTo>
                  <a:lnTo>
                    <a:pt x="468" y="130"/>
                  </a:lnTo>
                  <a:lnTo>
                    <a:pt x="481" y="139"/>
                  </a:lnTo>
                  <a:lnTo>
                    <a:pt x="496" y="147"/>
                  </a:lnTo>
                  <a:lnTo>
                    <a:pt x="514" y="152"/>
                  </a:lnTo>
                  <a:lnTo>
                    <a:pt x="525" y="158"/>
                  </a:lnTo>
                  <a:lnTo>
                    <a:pt x="536" y="166"/>
                  </a:lnTo>
                  <a:lnTo>
                    <a:pt x="546" y="173"/>
                  </a:lnTo>
                  <a:lnTo>
                    <a:pt x="559" y="185"/>
                  </a:lnTo>
                  <a:lnTo>
                    <a:pt x="569" y="194"/>
                  </a:lnTo>
                  <a:lnTo>
                    <a:pt x="580" y="204"/>
                  </a:lnTo>
                  <a:lnTo>
                    <a:pt x="590" y="215"/>
                  </a:lnTo>
                  <a:lnTo>
                    <a:pt x="603" y="227"/>
                  </a:lnTo>
                  <a:lnTo>
                    <a:pt x="612" y="236"/>
                  </a:lnTo>
                  <a:lnTo>
                    <a:pt x="624" y="247"/>
                  </a:lnTo>
                  <a:lnTo>
                    <a:pt x="635" y="257"/>
                  </a:lnTo>
                  <a:lnTo>
                    <a:pt x="647" y="266"/>
                  </a:lnTo>
                  <a:lnTo>
                    <a:pt x="658" y="274"/>
                  </a:lnTo>
                  <a:lnTo>
                    <a:pt x="670" y="284"/>
                  </a:lnTo>
                  <a:lnTo>
                    <a:pt x="681" y="289"/>
                  </a:lnTo>
                  <a:lnTo>
                    <a:pt x="692" y="297"/>
                  </a:lnTo>
                  <a:lnTo>
                    <a:pt x="706" y="280"/>
                  </a:lnTo>
                  <a:lnTo>
                    <a:pt x="719" y="268"/>
                  </a:lnTo>
                  <a:lnTo>
                    <a:pt x="734" y="261"/>
                  </a:lnTo>
                  <a:lnTo>
                    <a:pt x="747" y="257"/>
                  </a:lnTo>
                  <a:lnTo>
                    <a:pt x="761" y="253"/>
                  </a:lnTo>
                  <a:lnTo>
                    <a:pt x="774" y="255"/>
                  </a:lnTo>
                  <a:lnTo>
                    <a:pt x="784" y="259"/>
                  </a:lnTo>
                  <a:lnTo>
                    <a:pt x="795" y="266"/>
                  </a:lnTo>
                  <a:lnTo>
                    <a:pt x="805" y="274"/>
                  </a:lnTo>
                  <a:lnTo>
                    <a:pt x="812" y="285"/>
                  </a:lnTo>
                  <a:lnTo>
                    <a:pt x="818" y="297"/>
                  </a:lnTo>
                  <a:lnTo>
                    <a:pt x="824" y="312"/>
                  </a:lnTo>
                  <a:lnTo>
                    <a:pt x="827" y="327"/>
                  </a:lnTo>
                  <a:lnTo>
                    <a:pt x="827" y="344"/>
                  </a:lnTo>
                  <a:lnTo>
                    <a:pt x="825" y="360"/>
                  </a:lnTo>
                  <a:lnTo>
                    <a:pt x="822" y="381"/>
                  </a:lnTo>
                  <a:lnTo>
                    <a:pt x="822" y="403"/>
                  </a:lnTo>
                  <a:lnTo>
                    <a:pt x="825" y="426"/>
                  </a:lnTo>
                  <a:lnTo>
                    <a:pt x="829" y="451"/>
                  </a:lnTo>
                  <a:lnTo>
                    <a:pt x="835" y="476"/>
                  </a:lnTo>
                  <a:lnTo>
                    <a:pt x="841" y="498"/>
                  </a:lnTo>
                  <a:lnTo>
                    <a:pt x="848" y="521"/>
                  </a:lnTo>
                  <a:lnTo>
                    <a:pt x="854" y="546"/>
                  </a:lnTo>
                  <a:lnTo>
                    <a:pt x="863" y="571"/>
                  </a:lnTo>
                  <a:lnTo>
                    <a:pt x="867" y="592"/>
                  </a:lnTo>
                  <a:lnTo>
                    <a:pt x="873" y="616"/>
                  </a:lnTo>
                  <a:lnTo>
                    <a:pt x="877" y="639"/>
                  </a:lnTo>
                  <a:lnTo>
                    <a:pt x="881" y="664"/>
                  </a:lnTo>
                  <a:lnTo>
                    <a:pt x="879" y="687"/>
                  </a:lnTo>
                  <a:lnTo>
                    <a:pt x="877" y="709"/>
                  </a:lnTo>
                  <a:lnTo>
                    <a:pt x="873" y="734"/>
                  </a:lnTo>
                  <a:lnTo>
                    <a:pt x="867" y="757"/>
                  </a:lnTo>
                  <a:lnTo>
                    <a:pt x="858" y="757"/>
                  </a:lnTo>
                  <a:lnTo>
                    <a:pt x="850" y="757"/>
                  </a:lnTo>
                  <a:lnTo>
                    <a:pt x="844" y="757"/>
                  </a:lnTo>
                  <a:lnTo>
                    <a:pt x="841" y="755"/>
                  </a:lnTo>
                  <a:lnTo>
                    <a:pt x="827" y="770"/>
                  </a:lnTo>
                  <a:lnTo>
                    <a:pt x="818" y="782"/>
                  </a:lnTo>
                  <a:lnTo>
                    <a:pt x="805" y="789"/>
                  </a:lnTo>
                  <a:lnTo>
                    <a:pt x="793" y="793"/>
                  </a:lnTo>
                  <a:lnTo>
                    <a:pt x="780" y="791"/>
                  </a:lnTo>
                  <a:lnTo>
                    <a:pt x="766" y="787"/>
                  </a:lnTo>
                  <a:lnTo>
                    <a:pt x="753" y="780"/>
                  </a:lnTo>
                  <a:lnTo>
                    <a:pt x="742" y="772"/>
                  </a:lnTo>
                  <a:lnTo>
                    <a:pt x="728" y="761"/>
                  </a:lnTo>
                  <a:lnTo>
                    <a:pt x="715" y="749"/>
                  </a:lnTo>
                  <a:lnTo>
                    <a:pt x="702" y="738"/>
                  </a:lnTo>
                  <a:lnTo>
                    <a:pt x="692" y="727"/>
                  </a:lnTo>
                  <a:lnTo>
                    <a:pt x="681" y="715"/>
                  </a:lnTo>
                  <a:lnTo>
                    <a:pt x="673" y="704"/>
                  </a:lnTo>
                  <a:lnTo>
                    <a:pt x="664" y="696"/>
                  </a:lnTo>
                  <a:lnTo>
                    <a:pt x="658" y="690"/>
                  </a:lnTo>
                  <a:lnTo>
                    <a:pt x="647" y="660"/>
                  </a:lnTo>
                  <a:lnTo>
                    <a:pt x="637" y="628"/>
                  </a:lnTo>
                  <a:lnTo>
                    <a:pt x="626" y="597"/>
                  </a:lnTo>
                  <a:lnTo>
                    <a:pt x="616" y="565"/>
                  </a:lnTo>
                  <a:lnTo>
                    <a:pt x="605" y="533"/>
                  </a:lnTo>
                  <a:lnTo>
                    <a:pt x="595" y="502"/>
                  </a:lnTo>
                  <a:lnTo>
                    <a:pt x="584" y="472"/>
                  </a:lnTo>
                  <a:lnTo>
                    <a:pt x="573" y="443"/>
                  </a:lnTo>
                  <a:lnTo>
                    <a:pt x="559" y="413"/>
                  </a:lnTo>
                  <a:lnTo>
                    <a:pt x="546" y="382"/>
                  </a:lnTo>
                  <a:lnTo>
                    <a:pt x="533" y="354"/>
                  </a:lnTo>
                  <a:lnTo>
                    <a:pt x="519" y="327"/>
                  </a:lnTo>
                  <a:lnTo>
                    <a:pt x="500" y="299"/>
                  </a:lnTo>
                  <a:lnTo>
                    <a:pt x="483" y="274"/>
                  </a:lnTo>
                  <a:lnTo>
                    <a:pt x="466" y="249"/>
                  </a:lnTo>
                  <a:lnTo>
                    <a:pt x="447" y="228"/>
                  </a:lnTo>
                  <a:lnTo>
                    <a:pt x="439" y="228"/>
                  </a:lnTo>
                  <a:lnTo>
                    <a:pt x="438" y="228"/>
                  </a:lnTo>
                  <a:lnTo>
                    <a:pt x="457" y="257"/>
                  </a:lnTo>
                  <a:lnTo>
                    <a:pt x="474" y="291"/>
                  </a:lnTo>
                  <a:lnTo>
                    <a:pt x="485" y="324"/>
                  </a:lnTo>
                  <a:lnTo>
                    <a:pt x="496" y="360"/>
                  </a:lnTo>
                  <a:lnTo>
                    <a:pt x="504" y="392"/>
                  </a:lnTo>
                  <a:lnTo>
                    <a:pt x="510" y="428"/>
                  </a:lnTo>
                  <a:lnTo>
                    <a:pt x="516" y="464"/>
                  </a:lnTo>
                  <a:lnTo>
                    <a:pt x="521" y="502"/>
                  </a:lnTo>
                  <a:lnTo>
                    <a:pt x="525" y="536"/>
                  </a:lnTo>
                  <a:lnTo>
                    <a:pt x="529" y="573"/>
                  </a:lnTo>
                  <a:lnTo>
                    <a:pt x="535" y="609"/>
                  </a:lnTo>
                  <a:lnTo>
                    <a:pt x="544" y="645"/>
                  </a:lnTo>
                  <a:lnTo>
                    <a:pt x="552" y="679"/>
                  </a:lnTo>
                  <a:lnTo>
                    <a:pt x="565" y="713"/>
                  </a:lnTo>
                  <a:lnTo>
                    <a:pt x="580" y="747"/>
                  </a:lnTo>
                  <a:lnTo>
                    <a:pt x="599" y="780"/>
                  </a:lnTo>
                  <a:lnTo>
                    <a:pt x="603" y="789"/>
                  </a:lnTo>
                  <a:lnTo>
                    <a:pt x="609" y="797"/>
                  </a:lnTo>
                  <a:lnTo>
                    <a:pt x="614" y="806"/>
                  </a:lnTo>
                  <a:lnTo>
                    <a:pt x="620" y="816"/>
                  </a:lnTo>
                  <a:lnTo>
                    <a:pt x="626" y="824"/>
                  </a:lnTo>
                  <a:lnTo>
                    <a:pt x="631" y="833"/>
                  </a:lnTo>
                  <a:lnTo>
                    <a:pt x="635" y="841"/>
                  </a:lnTo>
                  <a:lnTo>
                    <a:pt x="643" y="848"/>
                  </a:lnTo>
                  <a:lnTo>
                    <a:pt x="649" y="854"/>
                  </a:lnTo>
                  <a:lnTo>
                    <a:pt x="656" y="862"/>
                  </a:lnTo>
                  <a:lnTo>
                    <a:pt x="664" y="865"/>
                  </a:lnTo>
                  <a:lnTo>
                    <a:pt x="671" y="869"/>
                  </a:lnTo>
                  <a:lnTo>
                    <a:pt x="679" y="869"/>
                  </a:lnTo>
                  <a:lnTo>
                    <a:pt x="689" y="871"/>
                  </a:lnTo>
                  <a:lnTo>
                    <a:pt x="698" y="869"/>
                  </a:lnTo>
                  <a:lnTo>
                    <a:pt x="711" y="869"/>
                  </a:lnTo>
                  <a:lnTo>
                    <a:pt x="713" y="879"/>
                  </a:lnTo>
                  <a:lnTo>
                    <a:pt x="713" y="892"/>
                  </a:lnTo>
                  <a:lnTo>
                    <a:pt x="704" y="892"/>
                  </a:lnTo>
                  <a:lnTo>
                    <a:pt x="696" y="892"/>
                  </a:lnTo>
                  <a:lnTo>
                    <a:pt x="687" y="892"/>
                  </a:lnTo>
                  <a:lnTo>
                    <a:pt x="679" y="896"/>
                  </a:lnTo>
                  <a:lnTo>
                    <a:pt x="670" y="900"/>
                  </a:lnTo>
                  <a:lnTo>
                    <a:pt x="662" y="903"/>
                  </a:lnTo>
                  <a:lnTo>
                    <a:pt x="652" y="907"/>
                  </a:lnTo>
                  <a:lnTo>
                    <a:pt x="645" y="911"/>
                  </a:lnTo>
                  <a:lnTo>
                    <a:pt x="643" y="922"/>
                  </a:lnTo>
                  <a:lnTo>
                    <a:pt x="639" y="932"/>
                  </a:lnTo>
                  <a:lnTo>
                    <a:pt x="633" y="941"/>
                  </a:lnTo>
                  <a:lnTo>
                    <a:pt x="631" y="953"/>
                  </a:lnTo>
                  <a:lnTo>
                    <a:pt x="658" y="941"/>
                  </a:lnTo>
                  <a:lnTo>
                    <a:pt x="687" y="934"/>
                  </a:lnTo>
                  <a:lnTo>
                    <a:pt x="715" y="932"/>
                  </a:lnTo>
                  <a:lnTo>
                    <a:pt x="742" y="936"/>
                  </a:lnTo>
                  <a:lnTo>
                    <a:pt x="768" y="939"/>
                  </a:lnTo>
                  <a:lnTo>
                    <a:pt x="795" y="947"/>
                  </a:lnTo>
                  <a:lnTo>
                    <a:pt x="820" y="958"/>
                  </a:lnTo>
                  <a:lnTo>
                    <a:pt x="846" y="972"/>
                  </a:lnTo>
                  <a:lnTo>
                    <a:pt x="869" y="983"/>
                  </a:lnTo>
                  <a:lnTo>
                    <a:pt x="894" y="1000"/>
                  </a:lnTo>
                  <a:lnTo>
                    <a:pt x="917" y="1016"/>
                  </a:lnTo>
                  <a:lnTo>
                    <a:pt x="941" y="1031"/>
                  </a:lnTo>
                  <a:lnTo>
                    <a:pt x="962" y="1046"/>
                  </a:lnTo>
                  <a:lnTo>
                    <a:pt x="985" y="1061"/>
                  </a:lnTo>
                  <a:lnTo>
                    <a:pt x="1006" y="1073"/>
                  </a:lnTo>
                  <a:lnTo>
                    <a:pt x="1029" y="1086"/>
                  </a:lnTo>
                  <a:lnTo>
                    <a:pt x="1016" y="1107"/>
                  </a:lnTo>
                  <a:lnTo>
                    <a:pt x="1000" y="1126"/>
                  </a:lnTo>
                  <a:lnTo>
                    <a:pt x="983" y="1141"/>
                  </a:lnTo>
                  <a:lnTo>
                    <a:pt x="966" y="1152"/>
                  </a:lnTo>
                  <a:lnTo>
                    <a:pt x="943" y="1160"/>
                  </a:lnTo>
                  <a:lnTo>
                    <a:pt x="924" y="1168"/>
                  </a:lnTo>
                  <a:lnTo>
                    <a:pt x="901" y="1171"/>
                  </a:lnTo>
                  <a:lnTo>
                    <a:pt x="881" y="1173"/>
                  </a:lnTo>
                  <a:lnTo>
                    <a:pt x="856" y="1171"/>
                  </a:lnTo>
                  <a:lnTo>
                    <a:pt x="833" y="1170"/>
                  </a:lnTo>
                  <a:lnTo>
                    <a:pt x="808" y="1164"/>
                  </a:lnTo>
                  <a:lnTo>
                    <a:pt x="787" y="1160"/>
                  </a:lnTo>
                  <a:lnTo>
                    <a:pt x="765" y="1152"/>
                  </a:lnTo>
                  <a:lnTo>
                    <a:pt x="742" y="1147"/>
                  </a:lnTo>
                  <a:lnTo>
                    <a:pt x="723" y="1139"/>
                  </a:lnTo>
                  <a:lnTo>
                    <a:pt x="704" y="1132"/>
                  </a:lnTo>
                  <a:lnTo>
                    <a:pt x="689" y="1126"/>
                  </a:lnTo>
                  <a:lnTo>
                    <a:pt x="675" y="1118"/>
                  </a:lnTo>
                  <a:lnTo>
                    <a:pt x="662" y="1107"/>
                  </a:lnTo>
                  <a:lnTo>
                    <a:pt x="649" y="1097"/>
                  </a:lnTo>
                  <a:lnTo>
                    <a:pt x="637" y="1084"/>
                  </a:lnTo>
                  <a:lnTo>
                    <a:pt x="626" y="1071"/>
                  </a:lnTo>
                  <a:lnTo>
                    <a:pt x="616" y="1057"/>
                  </a:lnTo>
                  <a:lnTo>
                    <a:pt x="607" y="1044"/>
                  </a:lnTo>
                  <a:lnTo>
                    <a:pt x="595" y="1033"/>
                  </a:lnTo>
                  <a:lnTo>
                    <a:pt x="586" y="1023"/>
                  </a:lnTo>
                  <a:lnTo>
                    <a:pt x="574" y="1014"/>
                  </a:lnTo>
                  <a:lnTo>
                    <a:pt x="565" y="1010"/>
                  </a:lnTo>
                  <a:lnTo>
                    <a:pt x="554" y="1008"/>
                  </a:lnTo>
                  <a:lnTo>
                    <a:pt x="542" y="1012"/>
                  </a:lnTo>
                  <a:lnTo>
                    <a:pt x="531" y="1017"/>
                  </a:lnTo>
                  <a:lnTo>
                    <a:pt x="519" y="1031"/>
                  </a:lnTo>
                  <a:lnTo>
                    <a:pt x="514" y="1021"/>
                  </a:lnTo>
                  <a:lnTo>
                    <a:pt x="510" y="1014"/>
                  </a:lnTo>
                  <a:lnTo>
                    <a:pt x="510" y="1004"/>
                  </a:lnTo>
                  <a:lnTo>
                    <a:pt x="510" y="995"/>
                  </a:lnTo>
                  <a:lnTo>
                    <a:pt x="510" y="987"/>
                  </a:lnTo>
                  <a:lnTo>
                    <a:pt x="514" y="978"/>
                  </a:lnTo>
                  <a:lnTo>
                    <a:pt x="517" y="968"/>
                  </a:lnTo>
                  <a:lnTo>
                    <a:pt x="521" y="958"/>
                  </a:lnTo>
                  <a:lnTo>
                    <a:pt x="525" y="949"/>
                  </a:lnTo>
                  <a:lnTo>
                    <a:pt x="529" y="939"/>
                  </a:lnTo>
                  <a:lnTo>
                    <a:pt x="533" y="930"/>
                  </a:lnTo>
                  <a:lnTo>
                    <a:pt x="538" y="920"/>
                  </a:lnTo>
                  <a:lnTo>
                    <a:pt x="540" y="911"/>
                  </a:lnTo>
                  <a:lnTo>
                    <a:pt x="546" y="901"/>
                  </a:lnTo>
                  <a:lnTo>
                    <a:pt x="550" y="892"/>
                  </a:lnTo>
                  <a:lnTo>
                    <a:pt x="554" y="884"/>
                  </a:lnTo>
                  <a:lnTo>
                    <a:pt x="548" y="879"/>
                  </a:lnTo>
                  <a:lnTo>
                    <a:pt x="542" y="882"/>
                  </a:lnTo>
                  <a:lnTo>
                    <a:pt x="540" y="886"/>
                  </a:lnTo>
                  <a:lnTo>
                    <a:pt x="540" y="894"/>
                  </a:lnTo>
                  <a:lnTo>
                    <a:pt x="533" y="894"/>
                  </a:lnTo>
                  <a:lnTo>
                    <a:pt x="523" y="894"/>
                  </a:lnTo>
                  <a:lnTo>
                    <a:pt x="517" y="894"/>
                  </a:lnTo>
                  <a:lnTo>
                    <a:pt x="512" y="892"/>
                  </a:lnTo>
                  <a:lnTo>
                    <a:pt x="504" y="896"/>
                  </a:lnTo>
                  <a:lnTo>
                    <a:pt x="496" y="903"/>
                  </a:lnTo>
                  <a:lnTo>
                    <a:pt x="487" y="909"/>
                  </a:lnTo>
                  <a:lnTo>
                    <a:pt x="481" y="915"/>
                  </a:lnTo>
                  <a:lnTo>
                    <a:pt x="472" y="919"/>
                  </a:lnTo>
                  <a:lnTo>
                    <a:pt x="462" y="924"/>
                  </a:lnTo>
                  <a:lnTo>
                    <a:pt x="453" y="928"/>
                  </a:lnTo>
                  <a:lnTo>
                    <a:pt x="445" y="932"/>
                  </a:lnTo>
                  <a:lnTo>
                    <a:pt x="434" y="932"/>
                  </a:lnTo>
                  <a:lnTo>
                    <a:pt x="424" y="934"/>
                  </a:lnTo>
                  <a:lnTo>
                    <a:pt x="413" y="936"/>
                  </a:lnTo>
                  <a:lnTo>
                    <a:pt x="403" y="938"/>
                  </a:lnTo>
                  <a:lnTo>
                    <a:pt x="394" y="938"/>
                  </a:lnTo>
                  <a:lnTo>
                    <a:pt x="384" y="938"/>
                  </a:lnTo>
                  <a:lnTo>
                    <a:pt x="373" y="938"/>
                  </a:lnTo>
                  <a:lnTo>
                    <a:pt x="365" y="939"/>
                  </a:lnTo>
                  <a:lnTo>
                    <a:pt x="367" y="930"/>
                  </a:lnTo>
                  <a:lnTo>
                    <a:pt x="371" y="920"/>
                  </a:lnTo>
                  <a:lnTo>
                    <a:pt x="377" y="911"/>
                  </a:lnTo>
                  <a:lnTo>
                    <a:pt x="384" y="903"/>
                  </a:lnTo>
                  <a:lnTo>
                    <a:pt x="390" y="894"/>
                  </a:lnTo>
                  <a:lnTo>
                    <a:pt x="398" y="886"/>
                  </a:lnTo>
                  <a:lnTo>
                    <a:pt x="405" y="879"/>
                  </a:lnTo>
                  <a:lnTo>
                    <a:pt x="415" y="871"/>
                  </a:lnTo>
                  <a:lnTo>
                    <a:pt x="422" y="863"/>
                  </a:lnTo>
                  <a:lnTo>
                    <a:pt x="430" y="856"/>
                  </a:lnTo>
                  <a:lnTo>
                    <a:pt x="439" y="848"/>
                  </a:lnTo>
                  <a:lnTo>
                    <a:pt x="449" y="843"/>
                  </a:lnTo>
                  <a:lnTo>
                    <a:pt x="458" y="837"/>
                  </a:lnTo>
                  <a:lnTo>
                    <a:pt x="468" y="833"/>
                  </a:lnTo>
                  <a:lnTo>
                    <a:pt x="476" y="829"/>
                  </a:lnTo>
                  <a:lnTo>
                    <a:pt x="485" y="825"/>
                  </a:lnTo>
                  <a:lnTo>
                    <a:pt x="483" y="816"/>
                  </a:lnTo>
                  <a:lnTo>
                    <a:pt x="481" y="810"/>
                  </a:lnTo>
                  <a:lnTo>
                    <a:pt x="477" y="805"/>
                  </a:lnTo>
                  <a:lnTo>
                    <a:pt x="474" y="801"/>
                  </a:lnTo>
                  <a:lnTo>
                    <a:pt x="466" y="797"/>
                  </a:lnTo>
                  <a:lnTo>
                    <a:pt x="458" y="793"/>
                  </a:lnTo>
                  <a:lnTo>
                    <a:pt x="451" y="791"/>
                  </a:lnTo>
                  <a:lnTo>
                    <a:pt x="443" y="789"/>
                  </a:lnTo>
                  <a:lnTo>
                    <a:pt x="434" y="787"/>
                  </a:lnTo>
                  <a:lnTo>
                    <a:pt x="426" y="785"/>
                  </a:lnTo>
                  <a:lnTo>
                    <a:pt x="417" y="782"/>
                  </a:lnTo>
                  <a:lnTo>
                    <a:pt x="411" y="780"/>
                  </a:lnTo>
                  <a:lnTo>
                    <a:pt x="398" y="772"/>
                  </a:lnTo>
                  <a:lnTo>
                    <a:pt x="390" y="761"/>
                  </a:lnTo>
                  <a:lnTo>
                    <a:pt x="379" y="763"/>
                  </a:lnTo>
                  <a:lnTo>
                    <a:pt x="373" y="772"/>
                  </a:lnTo>
                  <a:lnTo>
                    <a:pt x="369" y="780"/>
                  </a:lnTo>
                  <a:lnTo>
                    <a:pt x="369" y="791"/>
                  </a:lnTo>
                  <a:lnTo>
                    <a:pt x="367" y="803"/>
                  </a:lnTo>
                  <a:lnTo>
                    <a:pt x="367" y="816"/>
                  </a:lnTo>
                  <a:lnTo>
                    <a:pt x="365" y="827"/>
                  </a:lnTo>
                  <a:lnTo>
                    <a:pt x="361" y="839"/>
                  </a:lnTo>
                  <a:lnTo>
                    <a:pt x="337" y="825"/>
                  </a:lnTo>
                  <a:lnTo>
                    <a:pt x="310" y="810"/>
                  </a:lnTo>
                  <a:lnTo>
                    <a:pt x="287" y="791"/>
                  </a:lnTo>
                  <a:lnTo>
                    <a:pt x="263" y="772"/>
                  </a:lnTo>
                  <a:lnTo>
                    <a:pt x="238" y="749"/>
                  </a:lnTo>
                  <a:lnTo>
                    <a:pt x="219" y="727"/>
                  </a:lnTo>
                  <a:lnTo>
                    <a:pt x="198" y="702"/>
                  </a:lnTo>
                  <a:lnTo>
                    <a:pt x="181" y="677"/>
                  </a:lnTo>
                  <a:lnTo>
                    <a:pt x="164" y="651"/>
                  </a:lnTo>
                  <a:lnTo>
                    <a:pt x="152" y="622"/>
                  </a:lnTo>
                  <a:lnTo>
                    <a:pt x="141" y="592"/>
                  </a:lnTo>
                  <a:lnTo>
                    <a:pt x="135" y="565"/>
                  </a:lnTo>
                  <a:lnTo>
                    <a:pt x="133" y="533"/>
                  </a:lnTo>
                  <a:lnTo>
                    <a:pt x="135" y="506"/>
                  </a:lnTo>
                  <a:lnTo>
                    <a:pt x="141" y="476"/>
                  </a:lnTo>
                  <a:lnTo>
                    <a:pt x="152" y="449"/>
                  </a:lnTo>
                  <a:lnTo>
                    <a:pt x="158" y="462"/>
                  </a:lnTo>
                  <a:lnTo>
                    <a:pt x="164" y="476"/>
                  </a:lnTo>
                  <a:lnTo>
                    <a:pt x="169" y="491"/>
                  </a:lnTo>
                  <a:lnTo>
                    <a:pt x="175" y="506"/>
                  </a:lnTo>
                  <a:lnTo>
                    <a:pt x="179" y="521"/>
                  </a:lnTo>
                  <a:lnTo>
                    <a:pt x="187" y="536"/>
                  </a:lnTo>
                  <a:lnTo>
                    <a:pt x="192" y="552"/>
                  </a:lnTo>
                  <a:lnTo>
                    <a:pt x="198" y="565"/>
                  </a:lnTo>
                  <a:lnTo>
                    <a:pt x="204" y="578"/>
                  </a:lnTo>
                  <a:lnTo>
                    <a:pt x="211" y="592"/>
                  </a:lnTo>
                  <a:lnTo>
                    <a:pt x="217" y="605"/>
                  </a:lnTo>
                  <a:lnTo>
                    <a:pt x="225" y="620"/>
                  </a:lnTo>
                  <a:lnTo>
                    <a:pt x="234" y="633"/>
                  </a:lnTo>
                  <a:lnTo>
                    <a:pt x="242" y="645"/>
                  </a:lnTo>
                  <a:lnTo>
                    <a:pt x="251" y="658"/>
                  </a:lnTo>
                  <a:lnTo>
                    <a:pt x="265" y="670"/>
                  </a:lnTo>
                  <a:lnTo>
                    <a:pt x="272" y="670"/>
                  </a:lnTo>
                  <a:lnTo>
                    <a:pt x="278" y="673"/>
                  </a:lnTo>
                  <a:lnTo>
                    <a:pt x="284" y="677"/>
                  </a:lnTo>
                  <a:lnTo>
                    <a:pt x="291" y="687"/>
                  </a:lnTo>
                  <a:lnTo>
                    <a:pt x="295" y="690"/>
                  </a:lnTo>
                  <a:lnTo>
                    <a:pt x="301" y="698"/>
                  </a:lnTo>
                  <a:lnTo>
                    <a:pt x="306" y="702"/>
                  </a:lnTo>
                  <a:lnTo>
                    <a:pt x="316" y="704"/>
                  </a:lnTo>
                  <a:lnTo>
                    <a:pt x="308" y="673"/>
                  </a:lnTo>
                  <a:lnTo>
                    <a:pt x="303" y="645"/>
                  </a:lnTo>
                  <a:lnTo>
                    <a:pt x="295" y="618"/>
                  </a:lnTo>
                  <a:lnTo>
                    <a:pt x="287" y="592"/>
                  </a:lnTo>
                  <a:lnTo>
                    <a:pt x="278" y="563"/>
                  </a:lnTo>
                  <a:lnTo>
                    <a:pt x="270" y="535"/>
                  </a:lnTo>
                  <a:lnTo>
                    <a:pt x="263" y="508"/>
                  </a:lnTo>
                  <a:lnTo>
                    <a:pt x="255" y="481"/>
                  </a:lnTo>
                  <a:lnTo>
                    <a:pt x="247" y="453"/>
                  </a:lnTo>
                  <a:lnTo>
                    <a:pt x="242" y="426"/>
                  </a:lnTo>
                  <a:lnTo>
                    <a:pt x="238" y="398"/>
                  </a:lnTo>
                  <a:lnTo>
                    <a:pt x="234" y="369"/>
                  </a:lnTo>
                  <a:lnTo>
                    <a:pt x="228" y="341"/>
                  </a:lnTo>
                  <a:lnTo>
                    <a:pt x="228" y="310"/>
                  </a:lnTo>
                  <a:lnTo>
                    <a:pt x="228" y="280"/>
                  </a:lnTo>
                  <a:lnTo>
                    <a:pt x="232" y="251"/>
                  </a:lnTo>
                  <a:lnTo>
                    <a:pt x="202" y="284"/>
                  </a:lnTo>
                  <a:lnTo>
                    <a:pt x="173" y="322"/>
                  </a:lnTo>
                  <a:lnTo>
                    <a:pt x="149" y="360"/>
                  </a:lnTo>
                  <a:lnTo>
                    <a:pt x="126" y="400"/>
                  </a:lnTo>
                  <a:lnTo>
                    <a:pt x="105" y="439"/>
                  </a:lnTo>
                  <a:lnTo>
                    <a:pt x="88" y="483"/>
                  </a:lnTo>
                  <a:lnTo>
                    <a:pt x="72" y="525"/>
                  </a:lnTo>
                  <a:lnTo>
                    <a:pt x="61" y="571"/>
                  </a:lnTo>
                  <a:lnTo>
                    <a:pt x="52" y="614"/>
                  </a:lnTo>
                  <a:lnTo>
                    <a:pt x="46" y="658"/>
                  </a:lnTo>
                  <a:lnTo>
                    <a:pt x="42" y="704"/>
                  </a:lnTo>
                  <a:lnTo>
                    <a:pt x="44" y="749"/>
                  </a:lnTo>
                  <a:lnTo>
                    <a:pt x="48" y="793"/>
                  </a:lnTo>
                  <a:lnTo>
                    <a:pt x="55" y="839"/>
                  </a:lnTo>
                  <a:lnTo>
                    <a:pt x="69" y="882"/>
                  </a:lnTo>
                  <a:lnTo>
                    <a:pt x="86" y="928"/>
                  </a:lnTo>
                  <a:lnTo>
                    <a:pt x="76" y="930"/>
                  </a:lnTo>
                  <a:lnTo>
                    <a:pt x="71" y="932"/>
                  </a:lnTo>
                  <a:lnTo>
                    <a:pt x="63" y="932"/>
                  </a:lnTo>
                  <a:lnTo>
                    <a:pt x="59" y="934"/>
                  </a:lnTo>
                  <a:lnTo>
                    <a:pt x="33" y="867"/>
                  </a:lnTo>
                  <a:lnTo>
                    <a:pt x="15" y="803"/>
                  </a:lnTo>
                  <a:lnTo>
                    <a:pt x="4" y="736"/>
                  </a:lnTo>
                  <a:lnTo>
                    <a:pt x="0" y="673"/>
                  </a:lnTo>
                  <a:lnTo>
                    <a:pt x="2" y="609"/>
                  </a:lnTo>
                  <a:lnTo>
                    <a:pt x="12" y="546"/>
                  </a:lnTo>
                  <a:lnTo>
                    <a:pt x="25" y="483"/>
                  </a:lnTo>
                  <a:lnTo>
                    <a:pt x="46" y="422"/>
                  </a:lnTo>
                  <a:lnTo>
                    <a:pt x="71" y="362"/>
                  </a:lnTo>
                  <a:lnTo>
                    <a:pt x="99" y="305"/>
                  </a:lnTo>
                  <a:lnTo>
                    <a:pt x="133" y="247"/>
                  </a:lnTo>
                  <a:lnTo>
                    <a:pt x="171" y="194"/>
                  </a:lnTo>
                  <a:lnTo>
                    <a:pt x="213" y="139"/>
                  </a:lnTo>
                  <a:lnTo>
                    <a:pt x="261" y="90"/>
                  </a:lnTo>
                  <a:lnTo>
                    <a:pt x="308" y="42"/>
                  </a:lnTo>
                  <a:lnTo>
                    <a:pt x="361" y="0"/>
                  </a:lnTo>
                  <a:lnTo>
                    <a:pt x="361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2032" y="1946"/>
              <a:ext cx="1338" cy="715"/>
            </a:xfrm>
            <a:custGeom>
              <a:avLst/>
              <a:gdLst/>
              <a:ahLst/>
              <a:cxnLst>
                <a:cxn ang="0">
                  <a:pos x="2044" y="42"/>
                </a:cxn>
                <a:cxn ang="0">
                  <a:pos x="2242" y="105"/>
                </a:cxn>
                <a:cxn ang="0">
                  <a:pos x="2436" y="177"/>
                </a:cxn>
                <a:cxn ang="0">
                  <a:pos x="2628" y="261"/>
                </a:cxn>
                <a:cxn ang="0">
                  <a:pos x="2626" y="343"/>
                </a:cxn>
                <a:cxn ang="0">
                  <a:pos x="2544" y="409"/>
                </a:cxn>
                <a:cxn ang="0">
                  <a:pos x="2453" y="468"/>
                </a:cxn>
                <a:cxn ang="0">
                  <a:pos x="2363" y="531"/>
                </a:cxn>
                <a:cxn ang="0">
                  <a:pos x="2150" y="675"/>
                </a:cxn>
                <a:cxn ang="0">
                  <a:pos x="1892" y="837"/>
                </a:cxn>
                <a:cxn ang="0">
                  <a:pos x="1629" y="997"/>
                </a:cxn>
                <a:cxn ang="0">
                  <a:pos x="1369" y="1160"/>
                </a:cxn>
                <a:cxn ang="0">
                  <a:pos x="1238" y="1248"/>
                </a:cxn>
                <a:cxn ang="0">
                  <a:pos x="1154" y="1310"/>
                </a:cxn>
                <a:cxn ang="0">
                  <a:pos x="1068" y="1367"/>
                </a:cxn>
                <a:cxn ang="0">
                  <a:pos x="981" y="1419"/>
                </a:cxn>
                <a:cxn ang="0">
                  <a:pos x="867" y="1390"/>
                </a:cxn>
                <a:cxn ang="0">
                  <a:pos x="747" y="1341"/>
                </a:cxn>
                <a:cxn ang="0">
                  <a:pos x="627" y="1291"/>
                </a:cxn>
                <a:cxn ang="0">
                  <a:pos x="509" y="1234"/>
                </a:cxn>
                <a:cxn ang="0">
                  <a:pos x="392" y="1168"/>
                </a:cxn>
                <a:cxn ang="0">
                  <a:pos x="268" y="1122"/>
                </a:cxn>
                <a:cxn ang="0">
                  <a:pos x="144" y="1076"/>
                </a:cxn>
                <a:cxn ang="0">
                  <a:pos x="28" y="1023"/>
                </a:cxn>
                <a:cxn ang="0">
                  <a:pos x="2" y="979"/>
                </a:cxn>
                <a:cxn ang="0">
                  <a:pos x="30" y="959"/>
                </a:cxn>
                <a:cxn ang="0">
                  <a:pos x="72" y="938"/>
                </a:cxn>
                <a:cxn ang="0">
                  <a:pos x="110" y="907"/>
                </a:cxn>
                <a:cxn ang="0">
                  <a:pos x="196" y="852"/>
                </a:cxn>
                <a:cxn ang="0">
                  <a:pos x="300" y="787"/>
                </a:cxn>
                <a:cxn ang="0">
                  <a:pos x="403" y="725"/>
                </a:cxn>
                <a:cxn ang="0">
                  <a:pos x="509" y="679"/>
                </a:cxn>
                <a:cxn ang="0">
                  <a:pos x="589" y="704"/>
                </a:cxn>
                <a:cxn ang="0">
                  <a:pos x="671" y="736"/>
                </a:cxn>
                <a:cxn ang="0">
                  <a:pos x="755" y="761"/>
                </a:cxn>
                <a:cxn ang="0">
                  <a:pos x="840" y="793"/>
                </a:cxn>
                <a:cxn ang="0">
                  <a:pos x="981" y="825"/>
                </a:cxn>
                <a:cxn ang="0">
                  <a:pos x="1143" y="846"/>
                </a:cxn>
                <a:cxn ang="0">
                  <a:pos x="1306" y="871"/>
                </a:cxn>
                <a:cxn ang="0">
                  <a:pos x="1462" y="921"/>
                </a:cxn>
                <a:cxn ang="0">
                  <a:pos x="1589" y="873"/>
                </a:cxn>
                <a:cxn ang="0">
                  <a:pos x="1715" y="786"/>
                </a:cxn>
                <a:cxn ang="0">
                  <a:pos x="1839" y="706"/>
                </a:cxn>
                <a:cxn ang="0">
                  <a:pos x="1966" y="630"/>
                </a:cxn>
                <a:cxn ang="0">
                  <a:pos x="2021" y="630"/>
                </a:cxn>
                <a:cxn ang="0">
                  <a:pos x="2023" y="671"/>
                </a:cxn>
                <a:cxn ang="0">
                  <a:pos x="2070" y="649"/>
                </a:cxn>
                <a:cxn ang="0">
                  <a:pos x="2147" y="603"/>
                </a:cxn>
                <a:cxn ang="0">
                  <a:pos x="2200" y="548"/>
                </a:cxn>
                <a:cxn ang="0">
                  <a:pos x="2204" y="478"/>
                </a:cxn>
                <a:cxn ang="0">
                  <a:pos x="2154" y="396"/>
                </a:cxn>
                <a:cxn ang="0">
                  <a:pos x="2097" y="333"/>
                </a:cxn>
                <a:cxn ang="0">
                  <a:pos x="2040" y="267"/>
                </a:cxn>
                <a:cxn ang="0">
                  <a:pos x="1998" y="189"/>
                </a:cxn>
                <a:cxn ang="0">
                  <a:pos x="1979" y="128"/>
                </a:cxn>
                <a:cxn ang="0">
                  <a:pos x="1941" y="84"/>
                </a:cxn>
                <a:cxn ang="0">
                  <a:pos x="1897" y="48"/>
                </a:cxn>
                <a:cxn ang="0">
                  <a:pos x="1888" y="10"/>
                </a:cxn>
              </a:cxnLst>
              <a:rect l="0" t="0" r="r" b="b"/>
              <a:pathLst>
                <a:path w="2675" h="1432">
                  <a:moveTo>
                    <a:pt x="1894" y="0"/>
                  </a:moveTo>
                  <a:lnTo>
                    <a:pt x="1943" y="14"/>
                  </a:lnTo>
                  <a:lnTo>
                    <a:pt x="1994" y="29"/>
                  </a:lnTo>
                  <a:lnTo>
                    <a:pt x="2044" y="42"/>
                  </a:lnTo>
                  <a:lnTo>
                    <a:pt x="2093" y="59"/>
                  </a:lnTo>
                  <a:lnTo>
                    <a:pt x="2143" y="74"/>
                  </a:lnTo>
                  <a:lnTo>
                    <a:pt x="2192" y="90"/>
                  </a:lnTo>
                  <a:lnTo>
                    <a:pt x="2242" y="105"/>
                  </a:lnTo>
                  <a:lnTo>
                    <a:pt x="2291" y="124"/>
                  </a:lnTo>
                  <a:lnTo>
                    <a:pt x="2339" y="141"/>
                  </a:lnTo>
                  <a:lnTo>
                    <a:pt x="2388" y="158"/>
                  </a:lnTo>
                  <a:lnTo>
                    <a:pt x="2436" y="177"/>
                  </a:lnTo>
                  <a:lnTo>
                    <a:pt x="2485" y="198"/>
                  </a:lnTo>
                  <a:lnTo>
                    <a:pt x="2531" y="217"/>
                  </a:lnTo>
                  <a:lnTo>
                    <a:pt x="2580" y="240"/>
                  </a:lnTo>
                  <a:lnTo>
                    <a:pt x="2628" y="261"/>
                  </a:lnTo>
                  <a:lnTo>
                    <a:pt x="2675" y="286"/>
                  </a:lnTo>
                  <a:lnTo>
                    <a:pt x="2660" y="305"/>
                  </a:lnTo>
                  <a:lnTo>
                    <a:pt x="2645" y="324"/>
                  </a:lnTo>
                  <a:lnTo>
                    <a:pt x="2626" y="343"/>
                  </a:lnTo>
                  <a:lnTo>
                    <a:pt x="2609" y="360"/>
                  </a:lnTo>
                  <a:lnTo>
                    <a:pt x="2588" y="377"/>
                  </a:lnTo>
                  <a:lnTo>
                    <a:pt x="2567" y="392"/>
                  </a:lnTo>
                  <a:lnTo>
                    <a:pt x="2544" y="409"/>
                  </a:lnTo>
                  <a:lnTo>
                    <a:pt x="2523" y="426"/>
                  </a:lnTo>
                  <a:lnTo>
                    <a:pt x="2500" y="440"/>
                  </a:lnTo>
                  <a:lnTo>
                    <a:pt x="2477" y="455"/>
                  </a:lnTo>
                  <a:lnTo>
                    <a:pt x="2453" y="468"/>
                  </a:lnTo>
                  <a:lnTo>
                    <a:pt x="2430" y="485"/>
                  </a:lnTo>
                  <a:lnTo>
                    <a:pt x="2405" y="498"/>
                  </a:lnTo>
                  <a:lnTo>
                    <a:pt x="2384" y="516"/>
                  </a:lnTo>
                  <a:lnTo>
                    <a:pt x="2363" y="531"/>
                  </a:lnTo>
                  <a:lnTo>
                    <a:pt x="2344" y="550"/>
                  </a:lnTo>
                  <a:lnTo>
                    <a:pt x="2278" y="592"/>
                  </a:lnTo>
                  <a:lnTo>
                    <a:pt x="2215" y="633"/>
                  </a:lnTo>
                  <a:lnTo>
                    <a:pt x="2150" y="675"/>
                  </a:lnTo>
                  <a:lnTo>
                    <a:pt x="2086" y="717"/>
                  </a:lnTo>
                  <a:lnTo>
                    <a:pt x="2021" y="757"/>
                  </a:lnTo>
                  <a:lnTo>
                    <a:pt x="1956" y="797"/>
                  </a:lnTo>
                  <a:lnTo>
                    <a:pt x="1892" y="837"/>
                  </a:lnTo>
                  <a:lnTo>
                    <a:pt x="1827" y="877"/>
                  </a:lnTo>
                  <a:lnTo>
                    <a:pt x="1761" y="917"/>
                  </a:lnTo>
                  <a:lnTo>
                    <a:pt x="1696" y="957"/>
                  </a:lnTo>
                  <a:lnTo>
                    <a:pt x="1629" y="997"/>
                  </a:lnTo>
                  <a:lnTo>
                    <a:pt x="1565" y="1036"/>
                  </a:lnTo>
                  <a:lnTo>
                    <a:pt x="1500" y="1076"/>
                  </a:lnTo>
                  <a:lnTo>
                    <a:pt x="1434" y="1118"/>
                  </a:lnTo>
                  <a:lnTo>
                    <a:pt x="1369" y="1160"/>
                  </a:lnTo>
                  <a:lnTo>
                    <a:pt x="1304" y="1204"/>
                  </a:lnTo>
                  <a:lnTo>
                    <a:pt x="1281" y="1217"/>
                  </a:lnTo>
                  <a:lnTo>
                    <a:pt x="1260" y="1232"/>
                  </a:lnTo>
                  <a:lnTo>
                    <a:pt x="1238" y="1248"/>
                  </a:lnTo>
                  <a:lnTo>
                    <a:pt x="1219" y="1265"/>
                  </a:lnTo>
                  <a:lnTo>
                    <a:pt x="1198" y="1278"/>
                  </a:lnTo>
                  <a:lnTo>
                    <a:pt x="1175" y="1295"/>
                  </a:lnTo>
                  <a:lnTo>
                    <a:pt x="1154" y="1310"/>
                  </a:lnTo>
                  <a:lnTo>
                    <a:pt x="1135" y="1325"/>
                  </a:lnTo>
                  <a:lnTo>
                    <a:pt x="1112" y="1339"/>
                  </a:lnTo>
                  <a:lnTo>
                    <a:pt x="1091" y="1354"/>
                  </a:lnTo>
                  <a:lnTo>
                    <a:pt x="1068" y="1367"/>
                  </a:lnTo>
                  <a:lnTo>
                    <a:pt x="1049" y="1382"/>
                  </a:lnTo>
                  <a:lnTo>
                    <a:pt x="1027" y="1394"/>
                  </a:lnTo>
                  <a:lnTo>
                    <a:pt x="1004" y="1407"/>
                  </a:lnTo>
                  <a:lnTo>
                    <a:pt x="981" y="1419"/>
                  </a:lnTo>
                  <a:lnTo>
                    <a:pt x="960" y="1432"/>
                  </a:lnTo>
                  <a:lnTo>
                    <a:pt x="930" y="1417"/>
                  </a:lnTo>
                  <a:lnTo>
                    <a:pt x="897" y="1403"/>
                  </a:lnTo>
                  <a:lnTo>
                    <a:pt x="867" y="1390"/>
                  </a:lnTo>
                  <a:lnTo>
                    <a:pt x="838" y="1377"/>
                  </a:lnTo>
                  <a:lnTo>
                    <a:pt x="808" y="1365"/>
                  </a:lnTo>
                  <a:lnTo>
                    <a:pt x="778" y="1354"/>
                  </a:lnTo>
                  <a:lnTo>
                    <a:pt x="747" y="1341"/>
                  </a:lnTo>
                  <a:lnTo>
                    <a:pt x="719" y="1329"/>
                  </a:lnTo>
                  <a:lnTo>
                    <a:pt x="688" y="1316"/>
                  </a:lnTo>
                  <a:lnTo>
                    <a:pt x="658" y="1305"/>
                  </a:lnTo>
                  <a:lnTo>
                    <a:pt x="627" y="1291"/>
                  </a:lnTo>
                  <a:lnTo>
                    <a:pt x="599" y="1278"/>
                  </a:lnTo>
                  <a:lnTo>
                    <a:pt x="568" y="1265"/>
                  </a:lnTo>
                  <a:lnTo>
                    <a:pt x="538" y="1251"/>
                  </a:lnTo>
                  <a:lnTo>
                    <a:pt x="509" y="1234"/>
                  </a:lnTo>
                  <a:lnTo>
                    <a:pt x="481" y="1221"/>
                  </a:lnTo>
                  <a:lnTo>
                    <a:pt x="452" y="1200"/>
                  </a:lnTo>
                  <a:lnTo>
                    <a:pt x="422" y="1185"/>
                  </a:lnTo>
                  <a:lnTo>
                    <a:pt x="392" y="1168"/>
                  </a:lnTo>
                  <a:lnTo>
                    <a:pt x="363" y="1156"/>
                  </a:lnTo>
                  <a:lnTo>
                    <a:pt x="331" y="1145"/>
                  </a:lnTo>
                  <a:lnTo>
                    <a:pt x="300" y="1132"/>
                  </a:lnTo>
                  <a:lnTo>
                    <a:pt x="268" y="1122"/>
                  </a:lnTo>
                  <a:lnTo>
                    <a:pt x="238" y="1113"/>
                  </a:lnTo>
                  <a:lnTo>
                    <a:pt x="205" y="1099"/>
                  </a:lnTo>
                  <a:lnTo>
                    <a:pt x="175" y="1090"/>
                  </a:lnTo>
                  <a:lnTo>
                    <a:pt x="144" y="1076"/>
                  </a:lnTo>
                  <a:lnTo>
                    <a:pt x="114" y="1067"/>
                  </a:lnTo>
                  <a:lnTo>
                    <a:pt x="84" y="1054"/>
                  </a:lnTo>
                  <a:lnTo>
                    <a:pt x="55" y="1038"/>
                  </a:lnTo>
                  <a:lnTo>
                    <a:pt x="28" y="1023"/>
                  </a:lnTo>
                  <a:lnTo>
                    <a:pt x="2" y="1006"/>
                  </a:lnTo>
                  <a:lnTo>
                    <a:pt x="0" y="995"/>
                  </a:lnTo>
                  <a:lnTo>
                    <a:pt x="2" y="987"/>
                  </a:lnTo>
                  <a:lnTo>
                    <a:pt x="2" y="979"/>
                  </a:lnTo>
                  <a:lnTo>
                    <a:pt x="8" y="974"/>
                  </a:lnTo>
                  <a:lnTo>
                    <a:pt x="13" y="968"/>
                  </a:lnTo>
                  <a:lnTo>
                    <a:pt x="23" y="964"/>
                  </a:lnTo>
                  <a:lnTo>
                    <a:pt x="30" y="959"/>
                  </a:lnTo>
                  <a:lnTo>
                    <a:pt x="42" y="955"/>
                  </a:lnTo>
                  <a:lnTo>
                    <a:pt x="49" y="949"/>
                  </a:lnTo>
                  <a:lnTo>
                    <a:pt x="61" y="943"/>
                  </a:lnTo>
                  <a:lnTo>
                    <a:pt x="72" y="938"/>
                  </a:lnTo>
                  <a:lnTo>
                    <a:pt x="82" y="932"/>
                  </a:lnTo>
                  <a:lnTo>
                    <a:pt x="91" y="924"/>
                  </a:lnTo>
                  <a:lnTo>
                    <a:pt x="103" y="917"/>
                  </a:lnTo>
                  <a:lnTo>
                    <a:pt x="110" y="907"/>
                  </a:lnTo>
                  <a:lnTo>
                    <a:pt x="120" y="898"/>
                  </a:lnTo>
                  <a:lnTo>
                    <a:pt x="144" y="882"/>
                  </a:lnTo>
                  <a:lnTo>
                    <a:pt x="171" y="867"/>
                  </a:lnTo>
                  <a:lnTo>
                    <a:pt x="196" y="852"/>
                  </a:lnTo>
                  <a:lnTo>
                    <a:pt x="222" y="837"/>
                  </a:lnTo>
                  <a:lnTo>
                    <a:pt x="247" y="820"/>
                  </a:lnTo>
                  <a:lnTo>
                    <a:pt x="274" y="805"/>
                  </a:lnTo>
                  <a:lnTo>
                    <a:pt x="300" y="787"/>
                  </a:lnTo>
                  <a:lnTo>
                    <a:pt x="327" y="772"/>
                  </a:lnTo>
                  <a:lnTo>
                    <a:pt x="352" y="757"/>
                  </a:lnTo>
                  <a:lnTo>
                    <a:pt x="378" y="742"/>
                  </a:lnTo>
                  <a:lnTo>
                    <a:pt x="403" y="725"/>
                  </a:lnTo>
                  <a:lnTo>
                    <a:pt x="430" y="713"/>
                  </a:lnTo>
                  <a:lnTo>
                    <a:pt x="456" y="700"/>
                  </a:lnTo>
                  <a:lnTo>
                    <a:pt x="483" y="689"/>
                  </a:lnTo>
                  <a:lnTo>
                    <a:pt x="509" y="679"/>
                  </a:lnTo>
                  <a:lnTo>
                    <a:pt x="536" y="673"/>
                  </a:lnTo>
                  <a:lnTo>
                    <a:pt x="553" y="683"/>
                  </a:lnTo>
                  <a:lnTo>
                    <a:pt x="572" y="694"/>
                  </a:lnTo>
                  <a:lnTo>
                    <a:pt x="589" y="704"/>
                  </a:lnTo>
                  <a:lnTo>
                    <a:pt x="610" y="715"/>
                  </a:lnTo>
                  <a:lnTo>
                    <a:pt x="629" y="721"/>
                  </a:lnTo>
                  <a:lnTo>
                    <a:pt x="648" y="728"/>
                  </a:lnTo>
                  <a:lnTo>
                    <a:pt x="671" y="736"/>
                  </a:lnTo>
                  <a:lnTo>
                    <a:pt x="692" y="744"/>
                  </a:lnTo>
                  <a:lnTo>
                    <a:pt x="713" y="749"/>
                  </a:lnTo>
                  <a:lnTo>
                    <a:pt x="734" y="755"/>
                  </a:lnTo>
                  <a:lnTo>
                    <a:pt x="755" y="761"/>
                  </a:lnTo>
                  <a:lnTo>
                    <a:pt x="778" y="768"/>
                  </a:lnTo>
                  <a:lnTo>
                    <a:pt x="798" y="776"/>
                  </a:lnTo>
                  <a:lnTo>
                    <a:pt x="819" y="786"/>
                  </a:lnTo>
                  <a:lnTo>
                    <a:pt x="840" y="793"/>
                  </a:lnTo>
                  <a:lnTo>
                    <a:pt x="861" y="805"/>
                  </a:lnTo>
                  <a:lnTo>
                    <a:pt x="901" y="812"/>
                  </a:lnTo>
                  <a:lnTo>
                    <a:pt x="941" y="820"/>
                  </a:lnTo>
                  <a:lnTo>
                    <a:pt x="981" y="825"/>
                  </a:lnTo>
                  <a:lnTo>
                    <a:pt x="1023" y="831"/>
                  </a:lnTo>
                  <a:lnTo>
                    <a:pt x="1063" y="835"/>
                  </a:lnTo>
                  <a:lnTo>
                    <a:pt x="1103" y="841"/>
                  </a:lnTo>
                  <a:lnTo>
                    <a:pt x="1143" y="846"/>
                  </a:lnTo>
                  <a:lnTo>
                    <a:pt x="1186" y="852"/>
                  </a:lnTo>
                  <a:lnTo>
                    <a:pt x="1226" y="856"/>
                  </a:lnTo>
                  <a:lnTo>
                    <a:pt x="1266" y="862"/>
                  </a:lnTo>
                  <a:lnTo>
                    <a:pt x="1306" y="871"/>
                  </a:lnTo>
                  <a:lnTo>
                    <a:pt x="1348" y="881"/>
                  </a:lnTo>
                  <a:lnTo>
                    <a:pt x="1386" y="890"/>
                  </a:lnTo>
                  <a:lnTo>
                    <a:pt x="1424" y="905"/>
                  </a:lnTo>
                  <a:lnTo>
                    <a:pt x="1462" y="921"/>
                  </a:lnTo>
                  <a:lnTo>
                    <a:pt x="1500" y="940"/>
                  </a:lnTo>
                  <a:lnTo>
                    <a:pt x="1529" y="917"/>
                  </a:lnTo>
                  <a:lnTo>
                    <a:pt x="1559" y="896"/>
                  </a:lnTo>
                  <a:lnTo>
                    <a:pt x="1589" y="873"/>
                  </a:lnTo>
                  <a:lnTo>
                    <a:pt x="1620" y="852"/>
                  </a:lnTo>
                  <a:lnTo>
                    <a:pt x="1652" y="829"/>
                  </a:lnTo>
                  <a:lnTo>
                    <a:pt x="1683" y="808"/>
                  </a:lnTo>
                  <a:lnTo>
                    <a:pt x="1715" y="786"/>
                  </a:lnTo>
                  <a:lnTo>
                    <a:pt x="1745" y="767"/>
                  </a:lnTo>
                  <a:lnTo>
                    <a:pt x="1778" y="746"/>
                  </a:lnTo>
                  <a:lnTo>
                    <a:pt x="1808" y="725"/>
                  </a:lnTo>
                  <a:lnTo>
                    <a:pt x="1839" y="706"/>
                  </a:lnTo>
                  <a:lnTo>
                    <a:pt x="1871" y="687"/>
                  </a:lnTo>
                  <a:lnTo>
                    <a:pt x="1901" y="666"/>
                  </a:lnTo>
                  <a:lnTo>
                    <a:pt x="1934" y="649"/>
                  </a:lnTo>
                  <a:lnTo>
                    <a:pt x="1966" y="630"/>
                  </a:lnTo>
                  <a:lnTo>
                    <a:pt x="1998" y="614"/>
                  </a:lnTo>
                  <a:lnTo>
                    <a:pt x="2010" y="616"/>
                  </a:lnTo>
                  <a:lnTo>
                    <a:pt x="2017" y="622"/>
                  </a:lnTo>
                  <a:lnTo>
                    <a:pt x="2021" y="630"/>
                  </a:lnTo>
                  <a:lnTo>
                    <a:pt x="2025" y="639"/>
                  </a:lnTo>
                  <a:lnTo>
                    <a:pt x="2025" y="649"/>
                  </a:lnTo>
                  <a:lnTo>
                    <a:pt x="2025" y="660"/>
                  </a:lnTo>
                  <a:lnTo>
                    <a:pt x="2023" y="671"/>
                  </a:lnTo>
                  <a:lnTo>
                    <a:pt x="2021" y="683"/>
                  </a:lnTo>
                  <a:lnTo>
                    <a:pt x="2036" y="671"/>
                  </a:lnTo>
                  <a:lnTo>
                    <a:pt x="2053" y="660"/>
                  </a:lnTo>
                  <a:lnTo>
                    <a:pt x="2070" y="649"/>
                  </a:lnTo>
                  <a:lnTo>
                    <a:pt x="2089" y="637"/>
                  </a:lnTo>
                  <a:lnTo>
                    <a:pt x="2108" y="626"/>
                  </a:lnTo>
                  <a:lnTo>
                    <a:pt x="2128" y="616"/>
                  </a:lnTo>
                  <a:lnTo>
                    <a:pt x="2147" y="603"/>
                  </a:lnTo>
                  <a:lnTo>
                    <a:pt x="2164" y="594"/>
                  </a:lnTo>
                  <a:lnTo>
                    <a:pt x="2179" y="578"/>
                  </a:lnTo>
                  <a:lnTo>
                    <a:pt x="2190" y="565"/>
                  </a:lnTo>
                  <a:lnTo>
                    <a:pt x="2200" y="548"/>
                  </a:lnTo>
                  <a:lnTo>
                    <a:pt x="2207" y="535"/>
                  </a:lnTo>
                  <a:lnTo>
                    <a:pt x="2209" y="517"/>
                  </a:lnTo>
                  <a:lnTo>
                    <a:pt x="2209" y="498"/>
                  </a:lnTo>
                  <a:lnTo>
                    <a:pt x="2204" y="478"/>
                  </a:lnTo>
                  <a:lnTo>
                    <a:pt x="2192" y="455"/>
                  </a:lnTo>
                  <a:lnTo>
                    <a:pt x="2179" y="434"/>
                  </a:lnTo>
                  <a:lnTo>
                    <a:pt x="2167" y="415"/>
                  </a:lnTo>
                  <a:lnTo>
                    <a:pt x="2154" y="396"/>
                  </a:lnTo>
                  <a:lnTo>
                    <a:pt x="2141" y="381"/>
                  </a:lnTo>
                  <a:lnTo>
                    <a:pt x="2126" y="363"/>
                  </a:lnTo>
                  <a:lnTo>
                    <a:pt x="2112" y="346"/>
                  </a:lnTo>
                  <a:lnTo>
                    <a:pt x="2097" y="333"/>
                  </a:lnTo>
                  <a:lnTo>
                    <a:pt x="2084" y="318"/>
                  </a:lnTo>
                  <a:lnTo>
                    <a:pt x="2067" y="301"/>
                  </a:lnTo>
                  <a:lnTo>
                    <a:pt x="2053" y="284"/>
                  </a:lnTo>
                  <a:lnTo>
                    <a:pt x="2040" y="267"/>
                  </a:lnTo>
                  <a:lnTo>
                    <a:pt x="2029" y="251"/>
                  </a:lnTo>
                  <a:lnTo>
                    <a:pt x="2017" y="230"/>
                  </a:lnTo>
                  <a:lnTo>
                    <a:pt x="2006" y="211"/>
                  </a:lnTo>
                  <a:lnTo>
                    <a:pt x="1998" y="189"/>
                  </a:lnTo>
                  <a:lnTo>
                    <a:pt x="1991" y="166"/>
                  </a:lnTo>
                  <a:lnTo>
                    <a:pt x="1991" y="151"/>
                  </a:lnTo>
                  <a:lnTo>
                    <a:pt x="1987" y="139"/>
                  </a:lnTo>
                  <a:lnTo>
                    <a:pt x="1979" y="128"/>
                  </a:lnTo>
                  <a:lnTo>
                    <a:pt x="1973" y="116"/>
                  </a:lnTo>
                  <a:lnTo>
                    <a:pt x="1962" y="105"/>
                  </a:lnTo>
                  <a:lnTo>
                    <a:pt x="1951" y="95"/>
                  </a:lnTo>
                  <a:lnTo>
                    <a:pt x="1941" y="84"/>
                  </a:lnTo>
                  <a:lnTo>
                    <a:pt x="1930" y="76"/>
                  </a:lnTo>
                  <a:lnTo>
                    <a:pt x="1918" y="67"/>
                  </a:lnTo>
                  <a:lnTo>
                    <a:pt x="1907" y="57"/>
                  </a:lnTo>
                  <a:lnTo>
                    <a:pt x="1897" y="48"/>
                  </a:lnTo>
                  <a:lnTo>
                    <a:pt x="1892" y="40"/>
                  </a:lnTo>
                  <a:lnTo>
                    <a:pt x="1886" y="29"/>
                  </a:lnTo>
                  <a:lnTo>
                    <a:pt x="1886" y="19"/>
                  </a:lnTo>
                  <a:lnTo>
                    <a:pt x="1888" y="10"/>
                  </a:lnTo>
                  <a:lnTo>
                    <a:pt x="1894" y="0"/>
                  </a:lnTo>
                  <a:lnTo>
                    <a:pt x="1894" y="0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2508" y="1978"/>
              <a:ext cx="37" cy="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9"/>
                </a:cxn>
                <a:cxn ang="0">
                  <a:pos x="27" y="21"/>
                </a:cxn>
                <a:cxn ang="0">
                  <a:pos x="35" y="25"/>
                </a:cxn>
                <a:cxn ang="0">
                  <a:pos x="42" y="29"/>
                </a:cxn>
                <a:cxn ang="0">
                  <a:pos x="48" y="34"/>
                </a:cxn>
                <a:cxn ang="0">
                  <a:pos x="58" y="40"/>
                </a:cxn>
                <a:cxn ang="0">
                  <a:pos x="61" y="46"/>
                </a:cxn>
                <a:cxn ang="0">
                  <a:pos x="67" y="55"/>
                </a:cxn>
                <a:cxn ang="0">
                  <a:pos x="71" y="63"/>
                </a:cxn>
                <a:cxn ang="0">
                  <a:pos x="75" y="74"/>
                </a:cxn>
                <a:cxn ang="0">
                  <a:pos x="63" y="67"/>
                </a:cxn>
                <a:cxn ang="0">
                  <a:pos x="52" y="61"/>
                </a:cxn>
                <a:cxn ang="0">
                  <a:pos x="40" y="53"/>
                </a:cxn>
                <a:cxn ang="0">
                  <a:pos x="31" y="49"/>
                </a:cxn>
                <a:cxn ang="0">
                  <a:pos x="18" y="36"/>
                </a:cxn>
                <a:cxn ang="0">
                  <a:pos x="8" y="27"/>
                </a:cxn>
                <a:cxn ang="0">
                  <a:pos x="2" y="1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5" h="74">
                  <a:moveTo>
                    <a:pt x="0" y="0"/>
                  </a:moveTo>
                  <a:lnTo>
                    <a:pt x="12" y="9"/>
                  </a:lnTo>
                  <a:lnTo>
                    <a:pt x="27" y="21"/>
                  </a:lnTo>
                  <a:lnTo>
                    <a:pt x="35" y="25"/>
                  </a:lnTo>
                  <a:lnTo>
                    <a:pt x="42" y="29"/>
                  </a:lnTo>
                  <a:lnTo>
                    <a:pt x="48" y="34"/>
                  </a:lnTo>
                  <a:lnTo>
                    <a:pt x="58" y="40"/>
                  </a:lnTo>
                  <a:lnTo>
                    <a:pt x="61" y="46"/>
                  </a:lnTo>
                  <a:lnTo>
                    <a:pt x="67" y="55"/>
                  </a:lnTo>
                  <a:lnTo>
                    <a:pt x="71" y="63"/>
                  </a:lnTo>
                  <a:lnTo>
                    <a:pt x="75" y="74"/>
                  </a:lnTo>
                  <a:lnTo>
                    <a:pt x="63" y="67"/>
                  </a:lnTo>
                  <a:lnTo>
                    <a:pt x="52" y="61"/>
                  </a:lnTo>
                  <a:lnTo>
                    <a:pt x="40" y="53"/>
                  </a:lnTo>
                  <a:lnTo>
                    <a:pt x="31" y="49"/>
                  </a:lnTo>
                  <a:lnTo>
                    <a:pt x="18" y="36"/>
                  </a:lnTo>
                  <a:lnTo>
                    <a:pt x="8" y="27"/>
                  </a:lnTo>
                  <a:lnTo>
                    <a:pt x="2" y="1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2358" y="2017"/>
              <a:ext cx="24" cy="3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8"/>
                </a:cxn>
                <a:cxn ang="0">
                  <a:pos x="21" y="17"/>
                </a:cxn>
                <a:cxn ang="0">
                  <a:pos x="29" y="25"/>
                </a:cxn>
                <a:cxn ang="0">
                  <a:pos x="36" y="36"/>
                </a:cxn>
                <a:cxn ang="0">
                  <a:pos x="46" y="47"/>
                </a:cxn>
                <a:cxn ang="0">
                  <a:pos x="48" y="61"/>
                </a:cxn>
                <a:cxn ang="0">
                  <a:pos x="40" y="61"/>
                </a:cxn>
                <a:cxn ang="0">
                  <a:pos x="32" y="61"/>
                </a:cxn>
                <a:cxn ang="0">
                  <a:pos x="27" y="61"/>
                </a:cxn>
                <a:cxn ang="0">
                  <a:pos x="23" y="61"/>
                </a:cxn>
                <a:cxn ang="0">
                  <a:pos x="13" y="55"/>
                </a:cxn>
                <a:cxn ang="0">
                  <a:pos x="8" y="47"/>
                </a:cxn>
                <a:cxn ang="0">
                  <a:pos x="0" y="36"/>
                </a:cxn>
                <a:cxn ang="0">
                  <a:pos x="0" y="25"/>
                </a:cxn>
                <a:cxn ang="0">
                  <a:pos x="4" y="11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48" h="61">
                  <a:moveTo>
                    <a:pt x="11" y="0"/>
                  </a:moveTo>
                  <a:lnTo>
                    <a:pt x="13" y="8"/>
                  </a:lnTo>
                  <a:lnTo>
                    <a:pt x="21" y="17"/>
                  </a:lnTo>
                  <a:lnTo>
                    <a:pt x="29" y="25"/>
                  </a:lnTo>
                  <a:lnTo>
                    <a:pt x="36" y="36"/>
                  </a:lnTo>
                  <a:lnTo>
                    <a:pt x="46" y="47"/>
                  </a:lnTo>
                  <a:lnTo>
                    <a:pt x="48" y="61"/>
                  </a:lnTo>
                  <a:lnTo>
                    <a:pt x="40" y="61"/>
                  </a:lnTo>
                  <a:lnTo>
                    <a:pt x="32" y="61"/>
                  </a:lnTo>
                  <a:lnTo>
                    <a:pt x="27" y="61"/>
                  </a:lnTo>
                  <a:lnTo>
                    <a:pt x="23" y="61"/>
                  </a:lnTo>
                  <a:lnTo>
                    <a:pt x="13" y="55"/>
                  </a:lnTo>
                  <a:lnTo>
                    <a:pt x="8" y="47"/>
                  </a:lnTo>
                  <a:lnTo>
                    <a:pt x="0" y="36"/>
                  </a:lnTo>
                  <a:lnTo>
                    <a:pt x="0" y="25"/>
                  </a:lnTo>
                  <a:lnTo>
                    <a:pt x="4" y="11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2534" y="2035"/>
              <a:ext cx="47" cy="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8"/>
                </a:cxn>
                <a:cxn ang="0">
                  <a:pos x="28" y="15"/>
                </a:cxn>
                <a:cxn ang="0">
                  <a:pos x="42" y="23"/>
                </a:cxn>
                <a:cxn ang="0">
                  <a:pos x="57" y="36"/>
                </a:cxn>
                <a:cxn ang="0">
                  <a:pos x="68" y="44"/>
                </a:cxn>
                <a:cxn ang="0">
                  <a:pos x="80" y="57"/>
                </a:cxn>
                <a:cxn ang="0">
                  <a:pos x="83" y="63"/>
                </a:cxn>
                <a:cxn ang="0">
                  <a:pos x="87" y="70"/>
                </a:cxn>
                <a:cxn ang="0">
                  <a:pos x="91" y="78"/>
                </a:cxn>
                <a:cxn ang="0">
                  <a:pos x="95" y="88"/>
                </a:cxn>
                <a:cxn ang="0">
                  <a:pos x="82" y="88"/>
                </a:cxn>
                <a:cxn ang="0">
                  <a:pos x="72" y="88"/>
                </a:cxn>
                <a:cxn ang="0">
                  <a:pos x="59" y="82"/>
                </a:cxn>
                <a:cxn ang="0">
                  <a:pos x="51" y="80"/>
                </a:cxn>
                <a:cxn ang="0">
                  <a:pos x="42" y="74"/>
                </a:cxn>
                <a:cxn ang="0">
                  <a:pos x="36" y="70"/>
                </a:cxn>
                <a:cxn ang="0">
                  <a:pos x="28" y="61"/>
                </a:cxn>
                <a:cxn ang="0">
                  <a:pos x="23" y="55"/>
                </a:cxn>
                <a:cxn ang="0">
                  <a:pos x="15" y="42"/>
                </a:cxn>
                <a:cxn ang="0">
                  <a:pos x="7" y="29"/>
                </a:cxn>
                <a:cxn ang="0">
                  <a:pos x="6" y="21"/>
                </a:cxn>
                <a:cxn ang="0">
                  <a:pos x="4" y="13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5" h="88">
                  <a:moveTo>
                    <a:pt x="0" y="0"/>
                  </a:moveTo>
                  <a:lnTo>
                    <a:pt x="15" y="8"/>
                  </a:lnTo>
                  <a:lnTo>
                    <a:pt x="28" y="15"/>
                  </a:lnTo>
                  <a:lnTo>
                    <a:pt x="42" y="23"/>
                  </a:lnTo>
                  <a:lnTo>
                    <a:pt x="57" y="36"/>
                  </a:lnTo>
                  <a:lnTo>
                    <a:pt x="68" y="44"/>
                  </a:lnTo>
                  <a:lnTo>
                    <a:pt x="80" y="57"/>
                  </a:lnTo>
                  <a:lnTo>
                    <a:pt x="83" y="63"/>
                  </a:lnTo>
                  <a:lnTo>
                    <a:pt x="87" y="70"/>
                  </a:lnTo>
                  <a:lnTo>
                    <a:pt x="91" y="78"/>
                  </a:lnTo>
                  <a:lnTo>
                    <a:pt x="95" y="88"/>
                  </a:lnTo>
                  <a:lnTo>
                    <a:pt x="82" y="88"/>
                  </a:lnTo>
                  <a:lnTo>
                    <a:pt x="72" y="88"/>
                  </a:lnTo>
                  <a:lnTo>
                    <a:pt x="59" y="82"/>
                  </a:lnTo>
                  <a:lnTo>
                    <a:pt x="51" y="80"/>
                  </a:lnTo>
                  <a:lnTo>
                    <a:pt x="42" y="74"/>
                  </a:lnTo>
                  <a:lnTo>
                    <a:pt x="36" y="70"/>
                  </a:lnTo>
                  <a:lnTo>
                    <a:pt x="28" y="61"/>
                  </a:lnTo>
                  <a:lnTo>
                    <a:pt x="23" y="55"/>
                  </a:lnTo>
                  <a:lnTo>
                    <a:pt x="15" y="42"/>
                  </a:lnTo>
                  <a:lnTo>
                    <a:pt x="7" y="29"/>
                  </a:lnTo>
                  <a:lnTo>
                    <a:pt x="6" y="21"/>
                  </a:lnTo>
                  <a:lnTo>
                    <a:pt x="4" y="13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3079" y="2049"/>
              <a:ext cx="22" cy="3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4" y="7"/>
                </a:cxn>
                <a:cxn ang="0">
                  <a:pos x="19" y="17"/>
                </a:cxn>
                <a:cxn ang="0">
                  <a:pos x="23" y="24"/>
                </a:cxn>
                <a:cxn ang="0">
                  <a:pos x="31" y="32"/>
                </a:cxn>
                <a:cxn ang="0">
                  <a:pos x="35" y="39"/>
                </a:cxn>
                <a:cxn ang="0">
                  <a:pos x="38" y="49"/>
                </a:cxn>
                <a:cxn ang="0">
                  <a:pos x="40" y="59"/>
                </a:cxn>
                <a:cxn ang="0">
                  <a:pos x="46" y="68"/>
                </a:cxn>
                <a:cxn ang="0">
                  <a:pos x="33" y="60"/>
                </a:cxn>
                <a:cxn ang="0">
                  <a:pos x="21" y="49"/>
                </a:cxn>
                <a:cxn ang="0">
                  <a:pos x="10" y="38"/>
                </a:cxn>
                <a:cxn ang="0">
                  <a:pos x="2" y="26"/>
                </a:cxn>
                <a:cxn ang="0">
                  <a:pos x="0" y="11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46" h="68">
                  <a:moveTo>
                    <a:pt x="10" y="0"/>
                  </a:moveTo>
                  <a:lnTo>
                    <a:pt x="14" y="7"/>
                  </a:lnTo>
                  <a:lnTo>
                    <a:pt x="19" y="17"/>
                  </a:lnTo>
                  <a:lnTo>
                    <a:pt x="23" y="24"/>
                  </a:lnTo>
                  <a:lnTo>
                    <a:pt x="31" y="32"/>
                  </a:lnTo>
                  <a:lnTo>
                    <a:pt x="35" y="39"/>
                  </a:lnTo>
                  <a:lnTo>
                    <a:pt x="38" y="49"/>
                  </a:lnTo>
                  <a:lnTo>
                    <a:pt x="40" y="59"/>
                  </a:lnTo>
                  <a:lnTo>
                    <a:pt x="46" y="68"/>
                  </a:lnTo>
                  <a:lnTo>
                    <a:pt x="33" y="60"/>
                  </a:lnTo>
                  <a:lnTo>
                    <a:pt x="21" y="49"/>
                  </a:lnTo>
                  <a:lnTo>
                    <a:pt x="10" y="38"/>
                  </a:lnTo>
                  <a:lnTo>
                    <a:pt x="2" y="26"/>
                  </a:lnTo>
                  <a:lnTo>
                    <a:pt x="0" y="11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2379" y="2063"/>
              <a:ext cx="19" cy="1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1" y="6"/>
                </a:cxn>
                <a:cxn ang="0">
                  <a:pos x="21" y="13"/>
                </a:cxn>
                <a:cxn ang="0">
                  <a:pos x="28" y="21"/>
                </a:cxn>
                <a:cxn ang="0">
                  <a:pos x="38" y="29"/>
                </a:cxn>
                <a:cxn ang="0">
                  <a:pos x="38" y="33"/>
                </a:cxn>
                <a:cxn ang="0">
                  <a:pos x="30" y="27"/>
                </a:cxn>
                <a:cxn ang="0">
                  <a:pos x="21" y="23"/>
                </a:cxn>
                <a:cxn ang="0">
                  <a:pos x="11" y="19"/>
                </a:cxn>
                <a:cxn ang="0">
                  <a:pos x="6" y="15"/>
                </a:cxn>
                <a:cxn ang="0">
                  <a:pos x="0" y="1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38" h="33">
                  <a:moveTo>
                    <a:pt x="2" y="0"/>
                  </a:moveTo>
                  <a:lnTo>
                    <a:pt x="11" y="6"/>
                  </a:lnTo>
                  <a:lnTo>
                    <a:pt x="21" y="13"/>
                  </a:lnTo>
                  <a:lnTo>
                    <a:pt x="28" y="21"/>
                  </a:lnTo>
                  <a:lnTo>
                    <a:pt x="38" y="29"/>
                  </a:lnTo>
                  <a:lnTo>
                    <a:pt x="38" y="33"/>
                  </a:lnTo>
                  <a:lnTo>
                    <a:pt x="30" y="27"/>
                  </a:lnTo>
                  <a:lnTo>
                    <a:pt x="21" y="23"/>
                  </a:lnTo>
                  <a:lnTo>
                    <a:pt x="11" y="19"/>
                  </a:lnTo>
                  <a:lnTo>
                    <a:pt x="6" y="15"/>
                  </a:lnTo>
                  <a:lnTo>
                    <a:pt x="0" y="1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2588" y="2077"/>
              <a:ext cx="38" cy="29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5" y="5"/>
                </a:cxn>
                <a:cxn ang="0">
                  <a:pos x="33" y="13"/>
                </a:cxn>
                <a:cxn ang="0">
                  <a:pos x="40" y="17"/>
                </a:cxn>
                <a:cxn ang="0">
                  <a:pos x="48" y="24"/>
                </a:cxn>
                <a:cxn ang="0">
                  <a:pos x="53" y="30"/>
                </a:cxn>
                <a:cxn ang="0">
                  <a:pos x="61" y="36"/>
                </a:cxn>
                <a:cxn ang="0">
                  <a:pos x="67" y="43"/>
                </a:cxn>
                <a:cxn ang="0">
                  <a:pos x="76" y="53"/>
                </a:cxn>
                <a:cxn ang="0">
                  <a:pos x="63" y="57"/>
                </a:cxn>
                <a:cxn ang="0">
                  <a:pos x="50" y="59"/>
                </a:cxn>
                <a:cxn ang="0">
                  <a:pos x="36" y="59"/>
                </a:cxn>
                <a:cxn ang="0">
                  <a:pos x="23" y="57"/>
                </a:cxn>
                <a:cxn ang="0">
                  <a:pos x="14" y="51"/>
                </a:cxn>
                <a:cxn ang="0">
                  <a:pos x="8" y="45"/>
                </a:cxn>
                <a:cxn ang="0">
                  <a:pos x="2" y="40"/>
                </a:cxn>
                <a:cxn ang="0">
                  <a:pos x="0" y="32"/>
                </a:cxn>
                <a:cxn ang="0">
                  <a:pos x="0" y="24"/>
                </a:cxn>
                <a:cxn ang="0">
                  <a:pos x="2" y="17"/>
                </a:cxn>
                <a:cxn ang="0">
                  <a:pos x="10" y="7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76" h="59">
                  <a:moveTo>
                    <a:pt x="19" y="0"/>
                  </a:moveTo>
                  <a:lnTo>
                    <a:pt x="25" y="5"/>
                  </a:lnTo>
                  <a:lnTo>
                    <a:pt x="33" y="13"/>
                  </a:lnTo>
                  <a:lnTo>
                    <a:pt x="40" y="17"/>
                  </a:lnTo>
                  <a:lnTo>
                    <a:pt x="48" y="24"/>
                  </a:lnTo>
                  <a:lnTo>
                    <a:pt x="53" y="30"/>
                  </a:lnTo>
                  <a:lnTo>
                    <a:pt x="61" y="36"/>
                  </a:lnTo>
                  <a:lnTo>
                    <a:pt x="67" y="43"/>
                  </a:lnTo>
                  <a:lnTo>
                    <a:pt x="76" y="53"/>
                  </a:lnTo>
                  <a:lnTo>
                    <a:pt x="63" y="57"/>
                  </a:lnTo>
                  <a:lnTo>
                    <a:pt x="50" y="59"/>
                  </a:lnTo>
                  <a:lnTo>
                    <a:pt x="36" y="59"/>
                  </a:lnTo>
                  <a:lnTo>
                    <a:pt x="23" y="57"/>
                  </a:lnTo>
                  <a:lnTo>
                    <a:pt x="14" y="51"/>
                  </a:lnTo>
                  <a:lnTo>
                    <a:pt x="8" y="45"/>
                  </a:lnTo>
                  <a:lnTo>
                    <a:pt x="2" y="40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2" y="17"/>
                  </a:lnTo>
                  <a:lnTo>
                    <a:pt x="10" y="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3168" y="2081"/>
              <a:ext cx="17" cy="36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7" y="0"/>
                </a:cxn>
                <a:cxn ang="0">
                  <a:pos x="32" y="6"/>
                </a:cxn>
                <a:cxn ang="0">
                  <a:pos x="34" y="14"/>
                </a:cxn>
                <a:cxn ang="0">
                  <a:pos x="30" y="23"/>
                </a:cxn>
                <a:cxn ang="0">
                  <a:pos x="27" y="35"/>
                </a:cxn>
                <a:cxn ang="0">
                  <a:pos x="23" y="48"/>
                </a:cxn>
                <a:cxn ang="0">
                  <a:pos x="17" y="59"/>
                </a:cxn>
                <a:cxn ang="0">
                  <a:pos x="15" y="73"/>
                </a:cxn>
                <a:cxn ang="0">
                  <a:pos x="13" y="73"/>
                </a:cxn>
                <a:cxn ang="0">
                  <a:pos x="13" y="73"/>
                </a:cxn>
                <a:cxn ang="0">
                  <a:pos x="4" y="63"/>
                </a:cxn>
                <a:cxn ang="0">
                  <a:pos x="2" y="57"/>
                </a:cxn>
                <a:cxn ang="0">
                  <a:pos x="0" y="48"/>
                </a:cxn>
                <a:cxn ang="0">
                  <a:pos x="0" y="38"/>
                </a:cxn>
                <a:cxn ang="0">
                  <a:pos x="0" y="27"/>
                </a:cxn>
                <a:cxn ang="0">
                  <a:pos x="2" y="17"/>
                </a:cxn>
                <a:cxn ang="0">
                  <a:pos x="6" y="6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34" h="73">
                  <a:moveTo>
                    <a:pt x="15" y="0"/>
                  </a:moveTo>
                  <a:lnTo>
                    <a:pt x="27" y="0"/>
                  </a:lnTo>
                  <a:lnTo>
                    <a:pt x="32" y="6"/>
                  </a:lnTo>
                  <a:lnTo>
                    <a:pt x="34" y="14"/>
                  </a:lnTo>
                  <a:lnTo>
                    <a:pt x="30" y="23"/>
                  </a:lnTo>
                  <a:lnTo>
                    <a:pt x="27" y="35"/>
                  </a:lnTo>
                  <a:lnTo>
                    <a:pt x="23" y="48"/>
                  </a:lnTo>
                  <a:lnTo>
                    <a:pt x="17" y="59"/>
                  </a:lnTo>
                  <a:lnTo>
                    <a:pt x="15" y="73"/>
                  </a:lnTo>
                  <a:lnTo>
                    <a:pt x="13" y="73"/>
                  </a:lnTo>
                  <a:lnTo>
                    <a:pt x="13" y="73"/>
                  </a:lnTo>
                  <a:lnTo>
                    <a:pt x="4" y="63"/>
                  </a:lnTo>
                  <a:lnTo>
                    <a:pt x="2" y="57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0" y="27"/>
                  </a:lnTo>
                  <a:lnTo>
                    <a:pt x="2" y="17"/>
                  </a:lnTo>
                  <a:lnTo>
                    <a:pt x="6" y="6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2548" y="2085"/>
              <a:ext cx="42" cy="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4"/>
                </a:cxn>
                <a:cxn ang="0">
                  <a:pos x="23" y="13"/>
                </a:cxn>
                <a:cxn ang="0">
                  <a:pos x="33" y="23"/>
                </a:cxn>
                <a:cxn ang="0">
                  <a:pos x="44" y="32"/>
                </a:cxn>
                <a:cxn ang="0">
                  <a:pos x="54" y="40"/>
                </a:cxn>
                <a:cxn ang="0">
                  <a:pos x="63" y="51"/>
                </a:cxn>
                <a:cxn ang="0">
                  <a:pos x="73" y="61"/>
                </a:cxn>
                <a:cxn ang="0">
                  <a:pos x="84" y="70"/>
                </a:cxn>
                <a:cxn ang="0">
                  <a:pos x="71" y="72"/>
                </a:cxn>
                <a:cxn ang="0">
                  <a:pos x="59" y="70"/>
                </a:cxn>
                <a:cxn ang="0">
                  <a:pos x="46" y="61"/>
                </a:cxn>
                <a:cxn ang="0">
                  <a:pos x="35" y="49"/>
                </a:cxn>
                <a:cxn ang="0">
                  <a:pos x="27" y="42"/>
                </a:cxn>
                <a:cxn ang="0">
                  <a:pos x="23" y="36"/>
                </a:cxn>
                <a:cxn ang="0">
                  <a:pos x="16" y="26"/>
                </a:cxn>
                <a:cxn ang="0">
                  <a:pos x="12" y="23"/>
                </a:cxn>
                <a:cxn ang="0">
                  <a:pos x="4" y="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4" h="72">
                  <a:moveTo>
                    <a:pt x="0" y="0"/>
                  </a:moveTo>
                  <a:lnTo>
                    <a:pt x="10" y="4"/>
                  </a:lnTo>
                  <a:lnTo>
                    <a:pt x="23" y="13"/>
                  </a:lnTo>
                  <a:lnTo>
                    <a:pt x="33" y="23"/>
                  </a:lnTo>
                  <a:lnTo>
                    <a:pt x="44" y="32"/>
                  </a:lnTo>
                  <a:lnTo>
                    <a:pt x="54" y="40"/>
                  </a:lnTo>
                  <a:lnTo>
                    <a:pt x="63" y="51"/>
                  </a:lnTo>
                  <a:lnTo>
                    <a:pt x="73" y="61"/>
                  </a:lnTo>
                  <a:lnTo>
                    <a:pt x="84" y="70"/>
                  </a:lnTo>
                  <a:lnTo>
                    <a:pt x="71" y="72"/>
                  </a:lnTo>
                  <a:lnTo>
                    <a:pt x="59" y="70"/>
                  </a:lnTo>
                  <a:lnTo>
                    <a:pt x="46" y="61"/>
                  </a:lnTo>
                  <a:lnTo>
                    <a:pt x="35" y="49"/>
                  </a:lnTo>
                  <a:lnTo>
                    <a:pt x="27" y="42"/>
                  </a:lnTo>
                  <a:lnTo>
                    <a:pt x="23" y="36"/>
                  </a:lnTo>
                  <a:lnTo>
                    <a:pt x="16" y="26"/>
                  </a:lnTo>
                  <a:lnTo>
                    <a:pt x="12" y="23"/>
                  </a:lnTo>
                  <a:lnTo>
                    <a:pt x="4" y="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2242" y="2095"/>
              <a:ext cx="119" cy="1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7"/>
                </a:cxn>
                <a:cxn ang="0">
                  <a:pos x="15" y="17"/>
                </a:cxn>
                <a:cxn ang="0">
                  <a:pos x="23" y="25"/>
                </a:cxn>
                <a:cxn ang="0">
                  <a:pos x="31" y="38"/>
                </a:cxn>
                <a:cxn ang="0">
                  <a:pos x="36" y="47"/>
                </a:cxn>
                <a:cxn ang="0">
                  <a:pos x="44" y="61"/>
                </a:cxn>
                <a:cxn ang="0">
                  <a:pos x="50" y="74"/>
                </a:cxn>
                <a:cxn ang="0">
                  <a:pos x="57" y="89"/>
                </a:cxn>
                <a:cxn ang="0">
                  <a:pos x="63" y="101"/>
                </a:cxn>
                <a:cxn ang="0">
                  <a:pos x="69" y="116"/>
                </a:cxn>
                <a:cxn ang="0">
                  <a:pos x="74" y="129"/>
                </a:cxn>
                <a:cxn ang="0">
                  <a:pos x="82" y="142"/>
                </a:cxn>
                <a:cxn ang="0">
                  <a:pos x="89" y="156"/>
                </a:cxn>
                <a:cxn ang="0">
                  <a:pos x="95" y="169"/>
                </a:cxn>
                <a:cxn ang="0">
                  <a:pos x="103" y="182"/>
                </a:cxn>
                <a:cxn ang="0">
                  <a:pos x="112" y="196"/>
                </a:cxn>
                <a:cxn ang="0">
                  <a:pos x="107" y="198"/>
                </a:cxn>
                <a:cxn ang="0">
                  <a:pos x="103" y="199"/>
                </a:cxn>
                <a:cxn ang="0">
                  <a:pos x="108" y="209"/>
                </a:cxn>
                <a:cxn ang="0">
                  <a:pos x="122" y="213"/>
                </a:cxn>
                <a:cxn ang="0">
                  <a:pos x="126" y="215"/>
                </a:cxn>
                <a:cxn ang="0">
                  <a:pos x="131" y="218"/>
                </a:cxn>
                <a:cxn ang="0">
                  <a:pos x="133" y="222"/>
                </a:cxn>
                <a:cxn ang="0">
                  <a:pos x="133" y="232"/>
                </a:cxn>
                <a:cxn ang="0">
                  <a:pos x="141" y="236"/>
                </a:cxn>
                <a:cxn ang="0">
                  <a:pos x="148" y="241"/>
                </a:cxn>
                <a:cxn ang="0">
                  <a:pos x="156" y="245"/>
                </a:cxn>
                <a:cxn ang="0">
                  <a:pos x="166" y="255"/>
                </a:cxn>
                <a:cxn ang="0">
                  <a:pos x="171" y="258"/>
                </a:cxn>
                <a:cxn ang="0">
                  <a:pos x="179" y="268"/>
                </a:cxn>
                <a:cxn ang="0">
                  <a:pos x="188" y="275"/>
                </a:cxn>
                <a:cxn ang="0">
                  <a:pos x="196" y="285"/>
                </a:cxn>
                <a:cxn ang="0">
                  <a:pos x="202" y="293"/>
                </a:cxn>
                <a:cxn ang="0">
                  <a:pos x="207" y="300"/>
                </a:cxn>
                <a:cxn ang="0">
                  <a:pos x="213" y="308"/>
                </a:cxn>
                <a:cxn ang="0">
                  <a:pos x="219" y="319"/>
                </a:cxn>
                <a:cxn ang="0">
                  <a:pos x="224" y="327"/>
                </a:cxn>
                <a:cxn ang="0">
                  <a:pos x="228" y="338"/>
                </a:cxn>
                <a:cxn ang="0">
                  <a:pos x="232" y="348"/>
                </a:cxn>
                <a:cxn ang="0">
                  <a:pos x="238" y="357"/>
                </a:cxn>
                <a:cxn ang="0">
                  <a:pos x="211" y="342"/>
                </a:cxn>
                <a:cxn ang="0">
                  <a:pos x="188" y="325"/>
                </a:cxn>
                <a:cxn ang="0">
                  <a:pos x="164" y="308"/>
                </a:cxn>
                <a:cxn ang="0">
                  <a:pos x="143" y="289"/>
                </a:cxn>
                <a:cxn ang="0">
                  <a:pos x="124" y="268"/>
                </a:cxn>
                <a:cxn ang="0">
                  <a:pos x="105" y="245"/>
                </a:cxn>
                <a:cxn ang="0">
                  <a:pos x="86" y="222"/>
                </a:cxn>
                <a:cxn ang="0">
                  <a:pos x="72" y="199"/>
                </a:cxn>
                <a:cxn ang="0">
                  <a:pos x="55" y="175"/>
                </a:cxn>
                <a:cxn ang="0">
                  <a:pos x="42" y="150"/>
                </a:cxn>
                <a:cxn ang="0">
                  <a:pos x="31" y="123"/>
                </a:cxn>
                <a:cxn ang="0">
                  <a:pos x="21" y="101"/>
                </a:cxn>
                <a:cxn ang="0">
                  <a:pos x="12" y="74"/>
                </a:cxn>
                <a:cxn ang="0">
                  <a:pos x="6" y="47"/>
                </a:cxn>
                <a:cxn ang="0">
                  <a:pos x="0" y="2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38" h="357">
                  <a:moveTo>
                    <a:pt x="0" y="0"/>
                  </a:moveTo>
                  <a:lnTo>
                    <a:pt x="8" y="7"/>
                  </a:lnTo>
                  <a:lnTo>
                    <a:pt x="15" y="17"/>
                  </a:lnTo>
                  <a:lnTo>
                    <a:pt x="23" y="25"/>
                  </a:lnTo>
                  <a:lnTo>
                    <a:pt x="31" y="38"/>
                  </a:lnTo>
                  <a:lnTo>
                    <a:pt x="36" y="47"/>
                  </a:lnTo>
                  <a:lnTo>
                    <a:pt x="44" y="61"/>
                  </a:lnTo>
                  <a:lnTo>
                    <a:pt x="50" y="74"/>
                  </a:lnTo>
                  <a:lnTo>
                    <a:pt x="57" y="89"/>
                  </a:lnTo>
                  <a:lnTo>
                    <a:pt x="63" y="101"/>
                  </a:lnTo>
                  <a:lnTo>
                    <a:pt x="69" y="116"/>
                  </a:lnTo>
                  <a:lnTo>
                    <a:pt x="74" y="129"/>
                  </a:lnTo>
                  <a:lnTo>
                    <a:pt x="82" y="142"/>
                  </a:lnTo>
                  <a:lnTo>
                    <a:pt x="89" y="156"/>
                  </a:lnTo>
                  <a:lnTo>
                    <a:pt x="95" y="169"/>
                  </a:lnTo>
                  <a:lnTo>
                    <a:pt x="103" y="182"/>
                  </a:lnTo>
                  <a:lnTo>
                    <a:pt x="112" y="196"/>
                  </a:lnTo>
                  <a:lnTo>
                    <a:pt x="107" y="198"/>
                  </a:lnTo>
                  <a:lnTo>
                    <a:pt x="103" y="199"/>
                  </a:lnTo>
                  <a:lnTo>
                    <a:pt x="108" y="209"/>
                  </a:lnTo>
                  <a:lnTo>
                    <a:pt x="122" y="213"/>
                  </a:lnTo>
                  <a:lnTo>
                    <a:pt x="126" y="215"/>
                  </a:lnTo>
                  <a:lnTo>
                    <a:pt x="131" y="218"/>
                  </a:lnTo>
                  <a:lnTo>
                    <a:pt x="133" y="222"/>
                  </a:lnTo>
                  <a:lnTo>
                    <a:pt x="133" y="232"/>
                  </a:lnTo>
                  <a:lnTo>
                    <a:pt x="141" y="236"/>
                  </a:lnTo>
                  <a:lnTo>
                    <a:pt x="148" y="241"/>
                  </a:lnTo>
                  <a:lnTo>
                    <a:pt x="156" y="245"/>
                  </a:lnTo>
                  <a:lnTo>
                    <a:pt x="166" y="255"/>
                  </a:lnTo>
                  <a:lnTo>
                    <a:pt x="171" y="258"/>
                  </a:lnTo>
                  <a:lnTo>
                    <a:pt x="179" y="268"/>
                  </a:lnTo>
                  <a:lnTo>
                    <a:pt x="188" y="275"/>
                  </a:lnTo>
                  <a:lnTo>
                    <a:pt x="196" y="285"/>
                  </a:lnTo>
                  <a:lnTo>
                    <a:pt x="202" y="293"/>
                  </a:lnTo>
                  <a:lnTo>
                    <a:pt x="207" y="300"/>
                  </a:lnTo>
                  <a:lnTo>
                    <a:pt x="213" y="308"/>
                  </a:lnTo>
                  <a:lnTo>
                    <a:pt x="219" y="319"/>
                  </a:lnTo>
                  <a:lnTo>
                    <a:pt x="224" y="327"/>
                  </a:lnTo>
                  <a:lnTo>
                    <a:pt x="228" y="338"/>
                  </a:lnTo>
                  <a:lnTo>
                    <a:pt x="232" y="348"/>
                  </a:lnTo>
                  <a:lnTo>
                    <a:pt x="238" y="357"/>
                  </a:lnTo>
                  <a:lnTo>
                    <a:pt x="211" y="342"/>
                  </a:lnTo>
                  <a:lnTo>
                    <a:pt x="188" y="325"/>
                  </a:lnTo>
                  <a:lnTo>
                    <a:pt x="164" y="308"/>
                  </a:lnTo>
                  <a:lnTo>
                    <a:pt x="143" y="289"/>
                  </a:lnTo>
                  <a:lnTo>
                    <a:pt x="124" y="268"/>
                  </a:lnTo>
                  <a:lnTo>
                    <a:pt x="105" y="245"/>
                  </a:lnTo>
                  <a:lnTo>
                    <a:pt x="86" y="222"/>
                  </a:lnTo>
                  <a:lnTo>
                    <a:pt x="72" y="199"/>
                  </a:lnTo>
                  <a:lnTo>
                    <a:pt x="55" y="175"/>
                  </a:lnTo>
                  <a:lnTo>
                    <a:pt x="42" y="150"/>
                  </a:lnTo>
                  <a:lnTo>
                    <a:pt x="31" y="123"/>
                  </a:lnTo>
                  <a:lnTo>
                    <a:pt x="21" y="101"/>
                  </a:lnTo>
                  <a:lnTo>
                    <a:pt x="12" y="74"/>
                  </a:lnTo>
                  <a:lnTo>
                    <a:pt x="6" y="47"/>
                  </a:lnTo>
                  <a:lnTo>
                    <a:pt x="0" y="2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3217" y="2102"/>
              <a:ext cx="37" cy="64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72" y="8"/>
                </a:cxn>
                <a:cxn ang="0">
                  <a:pos x="72" y="15"/>
                </a:cxn>
                <a:cxn ang="0">
                  <a:pos x="68" y="25"/>
                </a:cxn>
                <a:cxn ang="0">
                  <a:pos x="66" y="34"/>
                </a:cxn>
                <a:cxn ang="0">
                  <a:pos x="59" y="44"/>
                </a:cxn>
                <a:cxn ang="0">
                  <a:pos x="53" y="55"/>
                </a:cxn>
                <a:cxn ang="0">
                  <a:pos x="47" y="67"/>
                </a:cxn>
                <a:cxn ang="0">
                  <a:pos x="40" y="78"/>
                </a:cxn>
                <a:cxn ang="0">
                  <a:pos x="28" y="89"/>
                </a:cxn>
                <a:cxn ang="0">
                  <a:pos x="17" y="103"/>
                </a:cxn>
                <a:cxn ang="0">
                  <a:pos x="7" y="116"/>
                </a:cxn>
                <a:cxn ang="0">
                  <a:pos x="0" y="129"/>
                </a:cxn>
                <a:cxn ang="0">
                  <a:pos x="4" y="116"/>
                </a:cxn>
                <a:cxn ang="0">
                  <a:pos x="7" y="103"/>
                </a:cxn>
                <a:cxn ang="0">
                  <a:pos x="13" y="91"/>
                </a:cxn>
                <a:cxn ang="0">
                  <a:pos x="21" y="82"/>
                </a:cxn>
                <a:cxn ang="0">
                  <a:pos x="26" y="70"/>
                </a:cxn>
                <a:cxn ang="0">
                  <a:pos x="34" y="61"/>
                </a:cxn>
                <a:cxn ang="0">
                  <a:pos x="40" y="51"/>
                </a:cxn>
                <a:cxn ang="0">
                  <a:pos x="49" y="44"/>
                </a:cxn>
                <a:cxn ang="0">
                  <a:pos x="55" y="32"/>
                </a:cxn>
                <a:cxn ang="0">
                  <a:pos x="61" y="21"/>
                </a:cxn>
                <a:cxn ang="0">
                  <a:pos x="66" y="12"/>
                </a:cxn>
                <a:cxn ang="0">
                  <a:pos x="72" y="0"/>
                </a:cxn>
                <a:cxn ang="0">
                  <a:pos x="72" y="0"/>
                </a:cxn>
              </a:cxnLst>
              <a:rect l="0" t="0" r="r" b="b"/>
              <a:pathLst>
                <a:path w="72" h="129">
                  <a:moveTo>
                    <a:pt x="72" y="0"/>
                  </a:moveTo>
                  <a:lnTo>
                    <a:pt x="72" y="8"/>
                  </a:lnTo>
                  <a:lnTo>
                    <a:pt x="72" y="15"/>
                  </a:lnTo>
                  <a:lnTo>
                    <a:pt x="68" y="25"/>
                  </a:lnTo>
                  <a:lnTo>
                    <a:pt x="66" y="34"/>
                  </a:lnTo>
                  <a:lnTo>
                    <a:pt x="59" y="44"/>
                  </a:lnTo>
                  <a:lnTo>
                    <a:pt x="53" y="55"/>
                  </a:lnTo>
                  <a:lnTo>
                    <a:pt x="47" y="67"/>
                  </a:lnTo>
                  <a:lnTo>
                    <a:pt x="40" y="78"/>
                  </a:lnTo>
                  <a:lnTo>
                    <a:pt x="28" y="89"/>
                  </a:lnTo>
                  <a:lnTo>
                    <a:pt x="17" y="103"/>
                  </a:lnTo>
                  <a:lnTo>
                    <a:pt x="7" y="116"/>
                  </a:lnTo>
                  <a:lnTo>
                    <a:pt x="0" y="129"/>
                  </a:lnTo>
                  <a:lnTo>
                    <a:pt x="4" y="116"/>
                  </a:lnTo>
                  <a:lnTo>
                    <a:pt x="7" y="103"/>
                  </a:lnTo>
                  <a:lnTo>
                    <a:pt x="13" y="91"/>
                  </a:lnTo>
                  <a:lnTo>
                    <a:pt x="21" y="82"/>
                  </a:lnTo>
                  <a:lnTo>
                    <a:pt x="26" y="70"/>
                  </a:lnTo>
                  <a:lnTo>
                    <a:pt x="34" y="61"/>
                  </a:lnTo>
                  <a:lnTo>
                    <a:pt x="40" y="51"/>
                  </a:lnTo>
                  <a:lnTo>
                    <a:pt x="49" y="44"/>
                  </a:lnTo>
                  <a:lnTo>
                    <a:pt x="55" y="32"/>
                  </a:lnTo>
                  <a:lnTo>
                    <a:pt x="61" y="21"/>
                  </a:lnTo>
                  <a:lnTo>
                    <a:pt x="66" y="12"/>
                  </a:lnTo>
                  <a:lnTo>
                    <a:pt x="72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3192" y="2113"/>
              <a:ext cx="22" cy="48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30" y="0"/>
                </a:cxn>
                <a:cxn ang="0">
                  <a:pos x="38" y="4"/>
                </a:cxn>
                <a:cxn ang="0">
                  <a:pos x="41" y="6"/>
                </a:cxn>
                <a:cxn ang="0">
                  <a:pos x="43" y="11"/>
                </a:cxn>
                <a:cxn ang="0">
                  <a:pos x="43" y="15"/>
                </a:cxn>
                <a:cxn ang="0">
                  <a:pos x="43" y="25"/>
                </a:cxn>
                <a:cxn ang="0">
                  <a:pos x="41" y="32"/>
                </a:cxn>
                <a:cxn ang="0">
                  <a:pos x="39" y="42"/>
                </a:cxn>
                <a:cxn ang="0">
                  <a:pos x="32" y="49"/>
                </a:cxn>
                <a:cxn ang="0">
                  <a:pos x="28" y="59"/>
                </a:cxn>
                <a:cxn ang="0">
                  <a:pos x="20" y="66"/>
                </a:cxn>
                <a:cxn ang="0">
                  <a:pos x="17" y="76"/>
                </a:cxn>
                <a:cxn ang="0">
                  <a:pos x="9" y="84"/>
                </a:cxn>
                <a:cxn ang="0">
                  <a:pos x="5" y="89"/>
                </a:cxn>
                <a:cxn ang="0">
                  <a:pos x="1" y="93"/>
                </a:cxn>
                <a:cxn ang="0">
                  <a:pos x="0" y="97"/>
                </a:cxn>
                <a:cxn ang="0">
                  <a:pos x="1" y="84"/>
                </a:cxn>
                <a:cxn ang="0">
                  <a:pos x="5" y="70"/>
                </a:cxn>
                <a:cxn ang="0">
                  <a:pos x="7" y="63"/>
                </a:cxn>
                <a:cxn ang="0">
                  <a:pos x="9" y="57"/>
                </a:cxn>
                <a:cxn ang="0">
                  <a:pos x="9" y="47"/>
                </a:cxn>
                <a:cxn ang="0">
                  <a:pos x="13" y="42"/>
                </a:cxn>
                <a:cxn ang="0">
                  <a:pos x="15" y="30"/>
                </a:cxn>
                <a:cxn ang="0">
                  <a:pos x="19" y="19"/>
                </a:cxn>
                <a:cxn ang="0">
                  <a:pos x="19" y="8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43" h="97">
                  <a:moveTo>
                    <a:pt x="24" y="0"/>
                  </a:moveTo>
                  <a:lnTo>
                    <a:pt x="30" y="0"/>
                  </a:lnTo>
                  <a:lnTo>
                    <a:pt x="38" y="4"/>
                  </a:lnTo>
                  <a:lnTo>
                    <a:pt x="41" y="6"/>
                  </a:lnTo>
                  <a:lnTo>
                    <a:pt x="43" y="11"/>
                  </a:lnTo>
                  <a:lnTo>
                    <a:pt x="43" y="15"/>
                  </a:lnTo>
                  <a:lnTo>
                    <a:pt x="43" y="25"/>
                  </a:lnTo>
                  <a:lnTo>
                    <a:pt x="41" y="32"/>
                  </a:lnTo>
                  <a:lnTo>
                    <a:pt x="39" y="42"/>
                  </a:lnTo>
                  <a:lnTo>
                    <a:pt x="32" y="49"/>
                  </a:lnTo>
                  <a:lnTo>
                    <a:pt x="28" y="59"/>
                  </a:lnTo>
                  <a:lnTo>
                    <a:pt x="20" y="66"/>
                  </a:lnTo>
                  <a:lnTo>
                    <a:pt x="17" y="76"/>
                  </a:lnTo>
                  <a:lnTo>
                    <a:pt x="9" y="84"/>
                  </a:lnTo>
                  <a:lnTo>
                    <a:pt x="5" y="89"/>
                  </a:lnTo>
                  <a:lnTo>
                    <a:pt x="1" y="93"/>
                  </a:lnTo>
                  <a:lnTo>
                    <a:pt x="0" y="97"/>
                  </a:lnTo>
                  <a:lnTo>
                    <a:pt x="1" y="84"/>
                  </a:lnTo>
                  <a:lnTo>
                    <a:pt x="5" y="70"/>
                  </a:lnTo>
                  <a:lnTo>
                    <a:pt x="7" y="63"/>
                  </a:lnTo>
                  <a:lnTo>
                    <a:pt x="9" y="57"/>
                  </a:lnTo>
                  <a:lnTo>
                    <a:pt x="9" y="47"/>
                  </a:lnTo>
                  <a:lnTo>
                    <a:pt x="13" y="42"/>
                  </a:lnTo>
                  <a:lnTo>
                    <a:pt x="15" y="30"/>
                  </a:lnTo>
                  <a:lnTo>
                    <a:pt x="19" y="19"/>
                  </a:lnTo>
                  <a:lnTo>
                    <a:pt x="19" y="8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3255" y="2117"/>
              <a:ext cx="32" cy="30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7" y="0"/>
                </a:cxn>
                <a:cxn ang="0">
                  <a:pos x="55" y="3"/>
                </a:cxn>
                <a:cxn ang="0">
                  <a:pos x="59" y="7"/>
                </a:cxn>
                <a:cxn ang="0">
                  <a:pos x="63" y="11"/>
                </a:cxn>
                <a:cxn ang="0">
                  <a:pos x="63" y="20"/>
                </a:cxn>
                <a:cxn ang="0">
                  <a:pos x="59" y="30"/>
                </a:cxn>
                <a:cxn ang="0">
                  <a:pos x="53" y="36"/>
                </a:cxn>
                <a:cxn ang="0">
                  <a:pos x="46" y="39"/>
                </a:cxn>
                <a:cxn ang="0">
                  <a:pos x="40" y="43"/>
                </a:cxn>
                <a:cxn ang="0">
                  <a:pos x="32" y="47"/>
                </a:cxn>
                <a:cxn ang="0">
                  <a:pos x="21" y="51"/>
                </a:cxn>
                <a:cxn ang="0">
                  <a:pos x="13" y="55"/>
                </a:cxn>
                <a:cxn ang="0">
                  <a:pos x="8" y="58"/>
                </a:cxn>
                <a:cxn ang="0">
                  <a:pos x="0" y="60"/>
                </a:cxn>
                <a:cxn ang="0">
                  <a:pos x="4" y="53"/>
                </a:cxn>
                <a:cxn ang="0">
                  <a:pos x="8" y="45"/>
                </a:cxn>
                <a:cxn ang="0">
                  <a:pos x="13" y="36"/>
                </a:cxn>
                <a:cxn ang="0">
                  <a:pos x="19" y="30"/>
                </a:cxn>
                <a:cxn ang="0">
                  <a:pos x="23" y="22"/>
                </a:cxn>
                <a:cxn ang="0">
                  <a:pos x="28" y="13"/>
                </a:cxn>
                <a:cxn ang="0">
                  <a:pos x="34" y="5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63" h="60">
                  <a:moveTo>
                    <a:pt x="40" y="0"/>
                  </a:moveTo>
                  <a:lnTo>
                    <a:pt x="47" y="0"/>
                  </a:lnTo>
                  <a:lnTo>
                    <a:pt x="55" y="3"/>
                  </a:lnTo>
                  <a:lnTo>
                    <a:pt x="59" y="7"/>
                  </a:lnTo>
                  <a:lnTo>
                    <a:pt x="63" y="11"/>
                  </a:lnTo>
                  <a:lnTo>
                    <a:pt x="63" y="20"/>
                  </a:lnTo>
                  <a:lnTo>
                    <a:pt x="59" y="30"/>
                  </a:lnTo>
                  <a:lnTo>
                    <a:pt x="53" y="36"/>
                  </a:lnTo>
                  <a:lnTo>
                    <a:pt x="46" y="39"/>
                  </a:lnTo>
                  <a:lnTo>
                    <a:pt x="40" y="43"/>
                  </a:lnTo>
                  <a:lnTo>
                    <a:pt x="32" y="47"/>
                  </a:lnTo>
                  <a:lnTo>
                    <a:pt x="21" y="51"/>
                  </a:lnTo>
                  <a:lnTo>
                    <a:pt x="13" y="55"/>
                  </a:lnTo>
                  <a:lnTo>
                    <a:pt x="8" y="58"/>
                  </a:lnTo>
                  <a:lnTo>
                    <a:pt x="0" y="60"/>
                  </a:lnTo>
                  <a:lnTo>
                    <a:pt x="4" y="53"/>
                  </a:lnTo>
                  <a:lnTo>
                    <a:pt x="8" y="45"/>
                  </a:lnTo>
                  <a:lnTo>
                    <a:pt x="13" y="36"/>
                  </a:lnTo>
                  <a:lnTo>
                    <a:pt x="19" y="30"/>
                  </a:lnTo>
                  <a:lnTo>
                    <a:pt x="23" y="22"/>
                  </a:lnTo>
                  <a:lnTo>
                    <a:pt x="28" y="13"/>
                  </a:lnTo>
                  <a:lnTo>
                    <a:pt x="34" y="5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2603" y="2119"/>
              <a:ext cx="381" cy="206"/>
            </a:xfrm>
            <a:custGeom>
              <a:avLst/>
              <a:gdLst/>
              <a:ahLst/>
              <a:cxnLst>
                <a:cxn ang="0">
                  <a:pos x="308" y="6"/>
                </a:cxn>
                <a:cxn ang="0">
                  <a:pos x="349" y="23"/>
                </a:cxn>
                <a:cxn ang="0">
                  <a:pos x="391" y="44"/>
                </a:cxn>
                <a:cxn ang="0">
                  <a:pos x="433" y="67"/>
                </a:cxn>
                <a:cxn ang="0">
                  <a:pos x="473" y="90"/>
                </a:cxn>
                <a:cxn ang="0">
                  <a:pos x="515" y="111"/>
                </a:cxn>
                <a:cxn ang="0">
                  <a:pos x="559" y="130"/>
                </a:cxn>
                <a:cxn ang="0">
                  <a:pos x="606" y="145"/>
                </a:cxn>
                <a:cxn ang="0">
                  <a:pos x="642" y="154"/>
                </a:cxn>
                <a:cxn ang="0">
                  <a:pos x="675" y="166"/>
                </a:cxn>
                <a:cxn ang="0">
                  <a:pos x="705" y="179"/>
                </a:cxn>
                <a:cxn ang="0">
                  <a:pos x="732" y="198"/>
                </a:cxn>
                <a:cxn ang="0">
                  <a:pos x="753" y="219"/>
                </a:cxn>
                <a:cxn ang="0">
                  <a:pos x="760" y="240"/>
                </a:cxn>
                <a:cxn ang="0">
                  <a:pos x="754" y="263"/>
                </a:cxn>
                <a:cxn ang="0">
                  <a:pos x="728" y="284"/>
                </a:cxn>
                <a:cxn ang="0">
                  <a:pos x="692" y="306"/>
                </a:cxn>
                <a:cxn ang="0">
                  <a:pos x="656" y="333"/>
                </a:cxn>
                <a:cxn ang="0">
                  <a:pos x="623" y="360"/>
                </a:cxn>
                <a:cxn ang="0">
                  <a:pos x="589" y="384"/>
                </a:cxn>
                <a:cxn ang="0">
                  <a:pos x="553" y="402"/>
                </a:cxn>
                <a:cxn ang="0">
                  <a:pos x="519" y="411"/>
                </a:cxn>
                <a:cxn ang="0">
                  <a:pos x="483" y="409"/>
                </a:cxn>
                <a:cxn ang="0">
                  <a:pos x="443" y="396"/>
                </a:cxn>
                <a:cxn ang="0">
                  <a:pos x="397" y="371"/>
                </a:cxn>
                <a:cxn ang="0">
                  <a:pos x="344" y="346"/>
                </a:cxn>
                <a:cxn ang="0">
                  <a:pos x="291" y="324"/>
                </a:cxn>
                <a:cxn ang="0">
                  <a:pos x="237" y="303"/>
                </a:cxn>
                <a:cxn ang="0">
                  <a:pos x="184" y="280"/>
                </a:cxn>
                <a:cxn ang="0">
                  <a:pos x="131" y="257"/>
                </a:cxn>
                <a:cxn ang="0">
                  <a:pos x="79" y="230"/>
                </a:cxn>
                <a:cxn ang="0">
                  <a:pos x="32" y="206"/>
                </a:cxn>
                <a:cxn ang="0">
                  <a:pos x="7" y="183"/>
                </a:cxn>
                <a:cxn ang="0">
                  <a:pos x="2" y="162"/>
                </a:cxn>
                <a:cxn ang="0">
                  <a:pos x="0" y="139"/>
                </a:cxn>
                <a:cxn ang="0">
                  <a:pos x="9" y="126"/>
                </a:cxn>
                <a:cxn ang="0">
                  <a:pos x="24" y="118"/>
                </a:cxn>
                <a:cxn ang="0">
                  <a:pos x="53" y="109"/>
                </a:cxn>
                <a:cxn ang="0">
                  <a:pos x="81" y="92"/>
                </a:cxn>
                <a:cxn ang="0">
                  <a:pos x="112" y="76"/>
                </a:cxn>
                <a:cxn ang="0">
                  <a:pos x="144" y="61"/>
                </a:cxn>
                <a:cxn ang="0">
                  <a:pos x="176" y="46"/>
                </a:cxn>
                <a:cxn ang="0">
                  <a:pos x="209" y="33"/>
                </a:cxn>
                <a:cxn ang="0">
                  <a:pos x="241" y="19"/>
                </a:cxn>
                <a:cxn ang="0">
                  <a:pos x="272" y="6"/>
                </a:cxn>
                <a:cxn ang="0">
                  <a:pos x="289" y="0"/>
                </a:cxn>
              </a:cxnLst>
              <a:rect l="0" t="0" r="r" b="b"/>
              <a:pathLst>
                <a:path w="760" h="413">
                  <a:moveTo>
                    <a:pt x="289" y="0"/>
                  </a:moveTo>
                  <a:lnTo>
                    <a:pt x="308" y="6"/>
                  </a:lnTo>
                  <a:lnTo>
                    <a:pt x="330" y="14"/>
                  </a:lnTo>
                  <a:lnTo>
                    <a:pt x="349" y="23"/>
                  </a:lnTo>
                  <a:lnTo>
                    <a:pt x="370" y="33"/>
                  </a:lnTo>
                  <a:lnTo>
                    <a:pt x="391" y="44"/>
                  </a:lnTo>
                  <a:lnTo>
                    <a:pt x="410" y="55"/>
                  </a:lnTo>
                  <a:lnTo>
                    <a:pt x="433" y="67"/>
                  </a:lnTo>
                  <a:lnTo>
                    <a:pt x="454" y="78"/>
                  </a:lnTo>
                  <a:lnTo>
                    <a:pt x="473" y="90"/>
                  </a:lnTo>
                  <a:lnTo>
                    <a:pt x="494" y="99"/>
                  </a:lnTo>
                  <a:lnTo>
                    <a:pt x="515" y="111"/>
                  </a:lnTo>
                  <a:lnTo>
                    <a:pt x="538" y="122"/>
                  </a:lnTo>
                  <a:lnTo>
                    <a:pt x="559" y="130"/>
                  </a:lnTo>
                  <a:lnTo>
                    <a:pt x="581" y="139"/>
                  </a:lnTo>
                  <a:lnTo>
                    <a:pt x="606" y="145"/>
                  </a:lnTo>
                  <a:lnTo>
                    <a:pt x="629" y="152"/>
                  </a:lnTo>
                  <a:lnTo>
                    <a:pt x="642" y="154"/>
                  </a:lnTo>
                  <a:lnTo>
                    <a:pt x="657" y="160"/>
                  </a:lnTo>
                  <a:lnTo>
                    <a:pt x="675" y="166"/>
                  </a:lnTo>
                  <a:lnTo>
                    <a:pt x="690" y="173"/>
                  </a:lnTo>
                  <a:lnTo>
                    <a:pt x="705" y="179"/>
                  </a:lnTo>
                  <a:lnTo>
                    <a:pt x="718" y="189"/>
                  </a:lnTo>
                  <a:lnTo>
                    <a:pt x="732" y="198"/>
                  </a:lnTo>
                  <a:lnTo>
                    <a:pt x="745" y="209"/>
                  </a:lnTo>
                  <a:lnTo>
                    <a:pt x="753" y="219"/>
                  </a:lnTo>
                  <a:lnTo>
                    <a:pt x="758" y="228"/>
                  </a:lnTo>
                  <a:lnTo>
                    <a:pt x="760" y="240"/>
                  </a:lnTo>
                  <a:lnTo>
                    <a:pt x="760" y="251"/>
                  </a:lnTo>
                  <a:lnTo>
                    <a:pt x="754" y="263"/>
                  </a:lnTo>
                  <a:lnTo>
                    <a:pt x="745" y="274"/>
                  </a:lnTo>
                  <a:lnTo>
                    <a:pt x="728" y="284"/>
                  </a:lnTo>
                  <a:lnTo>
                    <a:pt x="709" y="295"/>
                  </a:lnTo>
                  <a:lnTo>
                    <a:pt x="692" y="306"/>
                  </a:lnTo>
                  <a:lnTo>
                    <a:pt x="675" y="322"/>
                  </a:lnTo>
                  <a:lnTo>
                    <a:pt x="656" y="333"/>
                  </a:lnTo>
                  <a:lnTo>
                    <a:pt x="640" y="348"/>
                  </a:lnTo>
                  <a:lnTo>
                    <a:pt x="623" y="360"/>
                  </a:lnTo>
                  <a:lnTo>
                    <a:pt x="606" y="373"/>
                  </a:lnTo>
                  <a:lnTo>
                    <a:pt x="589" y="384"/>
                  </a:lnTo>
                  <a:lnTo>
                    <a:pt x="572" y="396"/>
                  </a:lnTo>
                  <a:lnTo>
                    <a:pt x="553" y="402"/>
                  </a:lnTo>
                  <a:lnTo>
                    <a:pt x="536" y="409"/>
                  </a:lnTo>
                  <a:lnTo>
                    <a:pt x="519" y="411"/>
                  </a:lnTo>
                  <a:lnTo>
                    <a:pt x="500" y="413"/>
                  </a:lnTo>
                  <a:lnTo>
                    <a:pt x="483" y="409"/>
                  </a:lnTo>
                  <a:lnTo>
                    <a:pt x="464" y="403"/>
                  </a:lnTo>
                  <a:lnTo>
                    <a:pt x="443" y="396"/>
                  </a:lnTo>
                  <a:lnTo>
                    <a:pt x="424" y="382"/>
                  </a:lnTo>
                  <a:lnTo>
                    <a:pt x="397" y="371"/>
                  </a:lnTo>
                  <a:lnTo>
                    <a:pt x="370" y="360"/>
                  </a:lnTo>
                  <a:lnTo>
                    <a:pt x="344" y="346"/>
                  </a:lnTo>
                  <a:lnTo>
                    <a:pt x="319" y="337"/>
                  </a:lnTo>
                  <a:lnTo>
                    <a:pt x="291" y="324"/>
                  </a:lnTo>
                  <a:lnTo>
                    <a:pt x="264" y="314"/>
                  </a:lnTo>
                  <a:lnTo>
                    <a:pt x="237" y="303"/>
                  </a:lnTo>
                  <a:lnTo>
                    <a:pt x="211" y="291"/>
                  </a:lnTo>
                  <a:lnTo>
                    <a:pt x="184" y="280"/>
                  </a:lnTo>
                  <a:lnTo>
                    <a:pt x="157" y="268"/>
                  </a:lnTo>
                  <a:lnTo>
                    <a:pt x="131" y="257"/>
                  </a:lnTo>
                  <a:lnTo>
                    <a:pt x="106" y="244"/>
                  </a:lnTo>
                  <a:lnTo>
                    <a:pt x="79" y="230"/>
                  </a:lnTo>
                  <a:lnTo>
                    <a:pt x="55" y="219"/>
                  </a:lnTo>
                  <a:lnTo>
                    <a:pt x="32" y="206"/>
                  </a:lnTo>
                  <a:lnTo>
                    <a:pt x="9" y="194"/>
                  </a:lnTo>
                  <a:lnTo>
                    <a:pt x="7" y="183"/>
                  </a:lnTo>
                  <a:lnTo>
                    <a:pt x="5" y="171"/>
                  </a:lnTo>
                  <a:lnTo>
                    <a:pt x="2" y="162"/>
                  </a:lnTo>
                  <a:lnTo>
                    <a:pt x="0" y="152"/>
                  </a:lnTo>
                  <a:lnTo>
                    <a:pt x="0" y="139"/>
                  </a:lnTo>
                  <a:lnTo>
                    <a:pt x="5" y="132"/>
                  </a:lnTo>
                  <a:lnTo>
                    <a:pt x="9" y="126"/>
                  </a:lnTo>
                  <a:lnTo>
                    <a:pt x="17" y="122"/>
                  </a:lnTo>
                  <a:lnTo>
                    <a:pt x="24" y="118"/>
                  </a:lnTo>
                  <a:lnTo>
                    <a:pt x="38" y="116"/>
                  </a:lnTo>
                  <a:lnTo>
                    <a:pt x="53" y="109"/>
                  </a:lnTo>
                  <a:lnTo>
                    <a:pt x="66" y="99"/>
                  </a:lnTo>
                  <a:lnTo>
                    <a:pt x="81" y="92"/>
                  </a:lnTo>
                  <a:lnTo>
                    <a:pt x="98" y="84"/>
                  </a:lnTo>
                  <a:lnTo>
                    <a:pt x="112" y="76"/>
                  </a:lnTo>
                  <a:lnTo>
                    <a:pt x="129" y="69"/>
                  </a:lnTo>
                  <a:lnTo>
                    <a:pt x="144" y="61"/>
                  </a:lnTo>
                  <a:lnTo>
                    <a:pt x="161" y="55"/>
                  </a:lnTo>
                  <a:lnTo>
                    <a:pt x="176" y="46"/>
                  </a:lnTo>
                  <a:lnTo>
                    <a:pt x="192" y="40"/>
                  </a:lnTo>
                  <a:lnTo>
                    <a:pt x="209" y="33"/>
                  </a:lnTo>
                  <a:lnTo>
                    <a:pt x="224" y="27"/>
                  </a:lnTo>
                  <a:lnTo>
                    <a:pt x="241" y="19"/>
                  </a:lnTo>
                  <a:lnTo>
                    <a:pt x="256" y="14"/>
                  </a:lnTo>
                  <a:lnTo>
                    <a:pt x="272" y="6"/>
                  </a:lnTo>
                  <a:lnTo>
                    <a:pt x="289" y="0"/>
                  </a:lnTo>
                  <a:lnTo>
                    <a:pt x="28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2531" y="2122"/>
              <a:ext cx="862" cy="599"/>
            </a:xfrm>
            <a:custGeom>
              <a:avLst/>
              <a:gdLst/>
              <a:ahLst/>
              <a:cxnLst>
                <a:cxn ang="0">
                  <a:pos x="1713" y="17"/>
                </a:cxn>
                <a:cxn ang="0">
                  <a:pos x="1725" y="53"/>
                </a:cxn>
                <a:cxn ang="0">
                  <a:pos x="1713" y="87"/>
                </a:cxn>
                <a:cxn ang="0">
                  <a:pos x="1685" y="118"/>
                </a:cxn>
                <a:cxn ang="0">
                  <a:pos x="1641" y="150"/>
                </a:cxn>
                <a:cxn ang="0">
                  <a:pos x="1595" y="179"/>
                </a:cxn>
                <a:cxn ang="0">
                  <a:pos x="1548" y="207"/>
                </a:cxn>
                <a:cxn ang="0">
                  <a:pos x="1510" y="236"/>
                </a:cxn>
                <a:cxn ang="0">
                  <a:pos x="1422" y="291"/>
                </a:cxn>
                <a:cxn ang="0">
                  <a:pos x="1284" y="376"/>
                </a:cxn>
                <a:cxn ang="0">
                  <a:pos x="1145" y="464"/>
                </a:cxn>
                <a:cxn ang="0">
                  <a:pos x="1008" y="553"/>
                </a:cxn>
                <a:cxn ang="0">
                  <a:pos x="871" y="643"/>
                </a:cxn>
                <a:cxn ang="0">
                  <a:pos x="734" y="732"/>
                </a:cxn>
                <a:cxn ang="0">
                  <a:pos x="599" y="819"/>
                </a:cxn>
                <a:cxn ang="0">
                  <a:pos x="462" y="905"/>
                </a:cxn>
                <a:cxn ang="0">
                  <a:pos x="375" y="964"/>
                </a:cxn>
                <a:cxn ang="0">
                  <a:pos x="335" y="994"/>
                </a:cxn>
                <a:cxn ang="0">
                  <a:pos x="293" y="1025"/>
                </a:cxn>
                <a:cxn ang="0">
                  <a:pos x="249" y="1055"/>
                </a:cxn>
                <a:cxn ang="0">
                  <a:pos x="204" y="1084"/>
                </a:cxn>
                <a:cxn ang="0">
                  <a:pos x="158" y="1112"/>
                </a:cxn>
                <a:cxn ang="0">
                  <a:pos x="112" y="1141"/>
                </a:cxn>
                <a:cxn ang="0">
                  <a:pos x="69" y="1171"/>
                </a:cxn>
                <a:cxn ang="0">
                  <a:pos x="38" y="1184"/>
                </a:cxn>
                <a:cxn ang="0">
                  <a:pos x="19" y="1194"/>
                </a:cxn>
                <a:cxn ang="0">
                  <a:pos x="2" y="1177"/>
                </a:cxn>
                <a:cxn ang="0">
                  <a:pos x="2" y="1144"/>
                </a:cxn>
                <a:cxn ang="0">
                  <a:pos x="21" y="1114"/>
                </a:cxn>
                <a:cxn ang="0">
                  <a:pos x="50" y="1089"/>
                </a:cxn>
                <a:cxn ang="0">
                  <a:pos x="88" y="1065"/>
                </a:cxn>
                <a:cxn ang="0">
                  <a:pos x="126" y="1040"/>
                </a:cxn>
                <a:cxn ang="0">
                  <a:pos x="164" y="1019"/>
                </a:cxn>
                <a:cxn ang="0">
                  <a:pos x="194" y="996"/>
                </a:cxn>
                <a:cxn ang="0">
                  <a:pos x="247" y="956"/>
                </a:cxn>
                <a:cxn ang="0">
                  <a:pos x="331" y="897"/>
                </a:cxn>
                <a:cxn ang="0">
                  <a:pos x="415" y="842"/>
                </a:cxn>
                <a:cxn ang="0">
                  <a:pos x="498" y="785"/>
                </a:cxn>
                <a:cxn ang="0">
                  <a:pos x="584" y="730"/>
                </a:cxn>
                <a:cxn ang="0">
                  <a:pos x="669" y="675"/>
                </a:cxn>
                <a:cxn ang="0">
                  <a:pos x="753" y="618"/>
                </a:cxn>
                <a:cxn ang="0">
                  <a:pos x="839" y="565"/>
                </a:cxn>
                <a:cxn ang="0">
                  <a:pos x="936" y="508"/>
                </a:cxn>
                <a:cxn ang="0">
                  <a:pos x="1038" y="447"/>
                </a:cxn>
                <a:cxn ang="0">
                  <a:pos x="1141" y="382"/>
                </a:cxn>
                <a:cxn ang="0">
                  <a:pos x="1245" y="317"/>
                </a:cxn>
                <a:cxn ang="0">
                  <a:pos x="1346" y="249"/>
                </a:cxn>
                <a:cxn ang="0">
                  <a:pos x="1449" y="177"/>
                </a:cxn>
                <a:cxn ang="0">
                  <a:pos x="1548" y="106"/>
                </a:cxn>
                <a:cxn ang="0">
                  <a:pos x="1647" y="34"/>
                </a:cxn>
                <a:cxn ang="0">
                  <a:pos x="1696" y="0"/>
                </a:cxn>
              </a:cxnLst>
              <a:rect l="0" t="0" r="r" b="b"/>
              <a:pathLst>
                <a:path w="1725" h="1198">
                  <a:moveTo>
                    <a:pt x="1696" y="0"/>
                  </a:moveTo>
                  <a:lnTo>
                    <a:pt x="1713" y="17"/>
                  </a:lnTo>
                  <a:lnTo>
                    <a:pt x="1723" y="36"/>
                  </a:lnTo>
                  <a:lnTo>
                    <a:pt x="1725" y="53"/>
                  </a:lnTo>
                  <a:lnTo>
                    <a:pt x="1723" y="70"/>
                  </a:lnTo>
                  <a:lnTo>
                    <a:pt x="1713" y="87"/>
                  </a:lnTo>
                  <a:lnTo>
                    <a:pt x="1702" y="103"/>
                  </a:lnTo>
                  <a:lnTo>
                    <a:pt x="1685" y="118"/>
                  </a:lnTo>
                  <a:lnTo>
                    <a:pt x="1666" y="135"/>
                  </a:lnTo>
                  <a:lnTo>
                    <a:pt x="1641" y="150"/>
                  </a:lnTo>
                  <a:lnTo>
                    <a:pt x="1618" y="163"/>
                  </a:lnTo>
                  <a:lnTo>
                    <a:pt x="1595" y="179"/>
                  </a:lnTo>
                  <a:lnTo>
                    <a:pt x="1573" y="194"/>
                  </a:lnTo>
                  <a:lnTo>
                    <a:pt x="1548" y="207"/>
                  </a:lnTo>
                  <a:lnTo>
                    <a:pt x="1529" y="220"/>
                  </a:lnTo>
                  <a:lnTo>
                    <a:pt x="1510" y="236"/>
                  </a:lnTo>
                  <a:lnTo>
                    <a:pt x="1495" y="251"/>
                  </a:lnTo>
                  <a:lnTo>
                    <a:pt x="1422" y="291"/>
                  </a:lnTo>
                  <a:lnTo>
                    <a:pt x="1354" y="333"/>
                  </a:lnTo>
                  <a:lnTo>
                    <a:pt x="1284" y="376"/>
                  </a:lnTo>
                  <a:lnTo>
                    <a:pt x="1215" y="420"/>
                  </a:lnTo>
                  <a:lnTo>
                    <a:pt x="1145" y="464"/>
                  </a:lnTo>
                  <a:lnTo>
                    <a:pt x="1076" y="508"/>
                  </a:lnTo>
                  <a:lnTo>
                    <a:pt x="1008" y="553"/>
                  </a:lnTo>
                  <a:lnTo>
                    <a:pt x="939" y="599"/>
                  </a:lnTo>
                  <a:lnTo>
                    <a:pt x="871" y="643"/>
                  </a:lnTo>
                  <a:lnTo>
                    <a:pt x="802" y="688"/>
                  </a:lnTo>
                  <a:lnTo>
                    <a:pt x="734" y="732"/>
                  </a:lnTo>
                  <a:lnTo>
                    <a:pt x="667" y="776"/>
                  </a:lnTo>
                  <a:lnTo>
                    <a:pt x="599" y="819"/>
                  </a:lnTo>
                  <a:lnTo>
                    <a:pt x="531" y="863"/>
                  </a:lnTo>
                  <a:lnTo>
                    <a:pt x="462" y="905"/>
                  </a:lnTo>
                  <a:lnTo>
                    <a:pt x="396" y="947"/>
                  </a:lnTo>
                  <a:lnTo>
                    <a:pt x="375" y="964"/>
                  </a:lnTo>
                  <a:lnTo>
                    <a:pt x="356" y="979"/>
                  </a:lnTo>
                  <a:lnTo>
                    <a:pt x="335" y="994"/>
                  </a:lnTo>
                  <a:lnTo>
                    <a:pt x="314" y="1009"/>
                  </a:lnTo>
                  <a:lnTo>
                    <a:pt x="293" y="1025"/>
                  </a:lnTo>
                  <a:lnTo>
                    <a:pt x="270" y="1040"/>
                  </a:lnTo>
                  <a:lnTo>
                    <a:pt x="249" y="1055"/>
                  </a:lnTo>
                  <a:lnTo>
                    <a:pt x="228" y="1070"/>
                  </a:lnTo>
                  <a:lnTo>
                    <a:pt x="204" y="1084"/>
                  </a:lnTo>
                  <a:lnTo>
                    <a:pt x="181" y="1099"/>
                  </a:lnTo>
                  <a:lnTo>
                    <a:pt x="158" y="1112"/>
                  </a:lnTo>
                  <a:lnTo>
                    <a:pt x="137" y="1127"/>
                  </a:lnTo>
                  <a:lnTo>
                    <a:pt x="112" y="1141"/>
                  </a:lnTo>
                  <a:lnTo>
                    <a:pt x="91" y="1156"/>
                  </a:lnTo>
                  <a:lnTo>
                    <a:pt x="69" y="1171"/>
                  </a:lnTo>
                  <a:lnTo>
                    <a:pt x="50" y="1188"/>
                  </a:lnTo>
                  <a:lnTo>
                    <a:pt x="38" y="1184"/>
                  </a:lnTo>
                  <a:lnTo>
                    <a:pt x="29" y="1188"/>
                  </a:lnTo>
                  <a:lnTo>
                    <a:pt x="19" y="1194"/>
                  </a:lnTo>
                  <a:lnTo>
                    <a:pt x="12" y="1198"/>
                  </a:lnTo>
                  <a:lnTo>
                    <a:pt x="2" y="1177"/>
                  </a:lnTo>
                  <a:lnTo>
                    <a:pt x="0" y="1162"/>
                  </a:lnTo>
                  <a:lnTo>
                    <a:pt x="2" y="1144"/>
                  </a:lnTo>
                  <a:lnTo>
                    <a:pt x="12" y="1131"/>
                  </a:lnTo>
                  <a:lnTo>
                    <a:pt x="21" y="1114"/>
                  </a:lnTo>
                  <a:lnTo>
                    <a:pt x="34" y="1101"/>
                  </a:lnTo>
                  <a:lnTo>
                    <a:pt x="50" y="1089"/>
                  </a:lnTo>
                  <a:lnTo>
                    <a:pt x="69" y="1078"/>
                  </a:lnTo>
                  <a:lnTo>
                    <a:pt x="88" y="1065"/>
                  </a:lnTo>
                  <a:lnTo>
                    <a:pt x="107" y="1053"/>
                  </a:lnTo>
                  <a:lnTo>
                    <a:pt x="126" y="1040"/>
                  </a:lnTo>
                  <a:lnTo>
                    <a:pt x="145" y="1030"/>
                  </a:lnTo>
                  <a:lnTo>
                    <a:pt x="164" y="1019"/>
                  </a:lnTo>
                  <a:lnTo>
                    <a:pt x="179" y="1008"/>
                  </a:lnTo>
                  <a:lnTo>
                    <a:pt x="194" y="996"/>
                  </a:lnTo>
                  <a:lnTo>
                    <a:pt x="205" y="987"/>
                  </a:lnTo>
                  <a:lnTo>
                    <a:pt x="247" y="956"/>
                  </a:lnTo>
                  <a:lnTo>
                    <a:pt x="289" y="928"/>
                  </a:lnTo>
                  <a:lnTo>
                    <a:pt x="331" y="897"/>
                  </a:lnTo>
                  <a:lnTo>
                    <a:pt x="373" y="871"/>
                  </a:lnTo>
                  <a:lnTo>
                    <a:pt x="415" y="842"/>
                  </a:lnTo>
                  <a:lnTo>
                    <a:pt x="458" y="814"/>
                  </a:lnTo>
                  <a:lnTo>
                    <a:pt x="498" y="785"/>
                  </a:lnTo>
                  <a:lnTo>
                    <a:pt x="542" y="759"/>
                  </a:lnTo>
                  <a:lnTo>
                    <a:pt x="584" y="730"/>
                  </a:lnTo>
                  <a:lnTo>
                    <a:pt x="628" y="701"/>
                  </a:lnTo>
                  <a:lnTo>
                    <a:pt x="669" y="675"/>
                  </a:lnTo>
                  <a:lnTo>
                    <a:pt x="711" y="646"/>
                  </a:lnTo>
                  <a:lnTo>
                    <a:pt x="753" y="618"/>
                  </a:lnTo>
                  <a:lnTo>
                    <a:pt x="797" y="591"/>
                  </a:lnTo>
                  <a:lnTo>
                    <a:pt x="839" y="565"/>
                  </a:lnTo>
                  <a:lnTo>
                    <a:pt x="882" y="538"/>
                  </a:lnTo>
                  <a:lnTo>
                    <a:pt x="936" y="508"/>
                  </a:lnTo>
                  <a:lnTo>
                    <a:pt x="987" y="477"/>
                  </a:lnTo>
                  <a:lnTo>
                    <a:pt x="1038" y="447"/>
                  </a:lnTo>
                  <a:lnTo>
                    <a:pt x="1091" y="416"/>
                  </a:lnTo>
                  <a:lnTo>
                    <a:pt x="1141" y="382"/>
                  </a:lnTo>
                  <a:lnTo>
                    <a:pt x="1194" y="352"/>
                  </a:lnTo>
                  <a:lnTo>
                    <a:pt x="1245" y="317"/>
                  </a:lnTo>
                  <a:lnTo>
                    <a:pt x="1297" y="283"/>
                  </a:lnTo>
                  <a:lnTo>
                    <a:pt x="1346" y="249"/>
                  </a:lnTo>
                  <a:lnTo>
                    <a:pt x="1398" y="213"/>
                  </a:lnTo>
                  <a:lnTo>
                    <a:pt x="1449" y="177"/>
                  </a:lnTo>
                  <a:lnTo>
                    <a:pt x="1498" y="143"/>
                  </a:lnTo>
                  <a:lnTo>
                    <a:pt x="1548" y="106"/>
                  </a:lnTo>
                  <a:lnTo>
                    <a:pt x="1597" y="70"/>
                  </a:lnTo>
                  <a:lnTo>
                    <a:pt x="1647" y="34"/>
                  </a:lnTo>
                  <a:lnTo>
                    <a:pt x="1696" y="0"/>
                  </a:lnTo>
                  <a:lnTo>
                    <a:pt x="1696" y="0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3012" y="2143"/>
              <a:ext cx="107" cy="83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133" y="2"/>
                </a:cxn>
                <a:cxn ang="0">
                  <a:pos x="160" y="15"/>
                </a:cxn>
                <a:cxn ang="0">
                  <a:pos x="183" y="34"/>
                </a:cxn>
                <a:cxn ang="0">
                  <a:pos x="200" y="57"/>
                </a:cxn>
                <a:cxn ang="0">
                  <a:pos x="209" y="80"/>
                </a:cxn>
                <a:cxn ang="0">
                  <a:pos x="209" y="101"/>
                </a:cxn>
                <a:cxn ang="0">
                  <a:pos x="194" y="118"/>
                </a:cxn>
                <a:cxn ang="0">
                  <a:pos x="183" y="116"/>
                </a:cxn>
                <a:cxn ang="0">
                  <a:pos x="183" y="106"/>
                </a:cxn>
                <a:cxn ang="0">
                  <a:pos x="177" y="95"/>
                </a:cxn>
                <a:cxn ang="0">
                  <a:pos x="168" y="82"/>
                </a:cxn>
                <a:cxn ang="0">
                  <a:pos x="152" y="63"/>
                </a:cxn>
                <a:cxn ang="0">
                  <a:pos x="143" y="57"/>
                </a:cxn>
                <a:cxn ang="0">
                  <a:pos x="147" y="72"/>
                </a:cxn>
                <a:cxn ang="0">
                  <a:pos x="154" y="85"/>
                </a:cxn>
                <a:cxn ang="0">
                  <a:pos x="160" y="102"/>
                </a:cxn>
                <a:cxn ang="0">
                  <a:pos x="166" y="123"/>
                </a:cxn>
                <a:cxn ang="0">
                  <a:pos x="156" y="142"/>
                </a:cxn>
                <a:cxn ang="0">
                  <a:pos x="143" y="150"/>
                </a:cxn>
                <a:cxn ang="0">
                  <a:pos x="131" y="142"/>
                </a:cxn>
                <a:cxn ang="0">
                  <a:pos x="120" y="118"/>
                </a:cxn>
                <a:cxn ang="0">
                  <a:pos x="101" y="99"/>
                </a:cxn>
                <a:cxn ang="0">
                  <a:pos x="78" y="93"/>
                </a:cxn>
                <a:cxn ang="0">
                  <a:pos x="72" y="102"/>
                </a:cxn>
                <a:cxn ang="0">
                  <a:pos x="80" y="123"/>
                </a:cxn>
                <a:cxn ang="0">
                  <a:pos x="74" y="142"/>
                </a:cxn>
                <a:cxn ang="0">
                  <a:pos x="57" y="158"/>
                </a:cxn>
                <a:cxn ang="0">
                  <a:pos x="34" y="152"/>
                </a:cxn>
                <a:cxn ang="0">
                  <a:pos x="17" y="127"/>
                </a:cxn>
                <a:cxn ang="0">
                  <a:pos x="4" y="102"/>
                </a:cxn>
                <a:cxn ang="0">
                  <a:pos x="0" y="76"/>
                </a:cxn>
                <a:cxn ang="0">
                  <a:pos x="2" y="55"/>
                </a:cxn>
                <a:cxn ang="0">
                  <a:pos x="13" y="40"/>
                </a:cxn>
                <a:cxn ang="0">
                  <a:pos x="31" y="28"/>
                </a:cxn>
                <a:cxn ang="0">
                  <a:pos x="52" y="26"/>
                </a:cxn>
                <a:cxn ang="0">
                  <a:pos x="69" y="26"/>
                </a:cxn>
                <a:cxn ang="0">
                  <a:pos x="74" y="19"/>
                </a:cxn>
                <a:cxn ang="0">
                  <a:pos x="90" y="7"/>
                </a:cxn>
                <a:cxn ang="0">
                  <a:pos x="99" y="4"/>
                </a:cxn>
              </a:cxnLst>
              <a:rect l="0" t="0" r="r" b="b"/>
              <a:pathLst>
                <a:path w="213" h="165">
                  <a:moveTo>
                    <a:pt x="99" y="4"/>
                  </a:moveTo>
                  <a:lnTo>
                    <a:pt x="109" y="0"/>
                  </a:lnTo>
                  <a:lnTo>
                    <a:pt x="120" y="0"/>
                  </a:lnTo>
                  <a:lnTo>
                    <a:pt x="133" y="2"/>
                  </a:lnTo>
                  <a:lnTo>
                    <a:pt x="147" y="9"/>
                  </a:lnTo>
                  <a:lnTo>
                    <a:pt x="160" y="15"/>
                  </a:lnTo>
                  <a:lnTo>
                    <a:pt x="171" y="25"/>
                  </a:lnTo>
                  <a:lnTo>
                    <a:pt x="183" y="34"/>
                  </a:lnTo>
                  <a:lnTo>
                    <a:pt x="194" y="45"/>
                  </a:lnTo>
                  <a:lnTo>
                    <a:pt x="200" y="57"/>
                  </a:lnTo>
                  <a:lnTo>
                    <a:pt x="207" y="68"/>
                  </a:lnTo>
                  <a:lnTo>
                    <a:pt x="209" y="80"/>
                  </a:lnTo>
                  <a:lnTo>
                    <a:pt x="213" y="91"/>
                  </a:lnTo>
                  <a:lnTo>
                    <a:pt x="209" y="101"/>
                  </a:lnTo>
                  <a:lnTo>
                    <a:pt x="204" y="110"/>
                  </a:lnTo>
                  <a:lnTo>
                    <a:pt x="194" y="118"/>
                  </a:lnTo>
                  <a:lnTo>
                    <a:pt x="181" y="125"/>
                  </a:lnTo>
                  <a:lnTo>
                    <a:pt x="183" y="116"/>
                  </a:lnTo>
                  <a:lnTo>
                    <a:pt x="183" y="112"/>
                  </a:lnTo>
                  <a:lnTo>
                    <a:pt x="183" y="106"/>
                  </a:lnTo>
                  <a:lnTo>
                    <a:pt x="181" y="102"/>
                  </a:lnTo>
                  <a:lnTo>
                    <a:pt x="177" y="95"/>
                  </a:lnTo>
                  <a:lnTo>
                    <a:pt x="173" y="87"/>
                  </a:lnTo>
                  <a:lnTo>
                    <a:pt x="168" y="82"/>
                  </a:lnTo>
                  <a:lnTo>
                    <a:pt x="164" y="76"/>
                  </a:lnTo>
                  <a:lnTo>
                    <a:pt x="152" y="63"/>
                  </a:lnTo>
                  <a:lnTo>
                    <a:pt x="143" y="53"/>
                  </a:lnTo>
                  <a:lnTo>
                    <a:pt x="143" y="57"/>
                  </a:lnTo>
                  <a:lnTo>
                    <a:pt x="145" y="63"/>
                  </a:lnTo>
                  <a:lnTo>
                    <a:pt x="147" y="72"/>
                  </a:lnTo>
                  <a:lnTo>
                    <a:pt x="152" y="80"/>
                  </a:lnTo>
                  <a:lnTo>
                    <a:pt x="154" y="85"/>
                  </a:lnTo>
                  <a:lnTo>
                    <a:pt x="158" y="95"/>
                  </a:lnTo>
                  <a:lnTo>
                    <a:pt x="160" y="102"/>
                  </a:lnTo>
                  <a:lnTo>
                    <a:pt x="164" y="110"/>
                  </a:lnTo>
                  <a:lnTo>
                    <a:pt x="166" y="123"/>
                  </a:lnTo>
                  <a:lnTo>
                    <a:pt x="162" y="137"/>
                  </a:lnTo>
                  <a:lnTo>
                    <a:pt x="156" y="142"/>
                  </a:lnTo>
                  <a:lnTo>
                    <a:pt x="152" y="148"/>
                  </a:lnTo>
                  <a:lnTo>
                    <a:pt x="143" y="150"/>
                  </a:lnTo>
                  <a:lnTo>
                    <a:pt x="133" y="154"/>
                  </a:lnTo>
                  <a:lnTo>
                    <a:pt x="131" y="142"/>
                  </a:lnTo>
                  <a:lnTo>
                    <a:pt x="128" y="129"/>
                  </a:lnTo>
                  <a:lnTo>
                    <a:pt x="120" y="118"/>
                  </a:lnTo>
                  <a:lnTo>
                    <a:pt x="112" y="108"/>
                  </a:lnTo>
                  <a:lnTo>
                    <a:pt x="101" y="99"/>
                  </a:lnTo>
                  <a:lnTo>
                    <a:pt x="90" y="95"/>
                  </a:lnTo>
                  <a:lnTo>
                    <a:pt x="78" y="93"/>
                  </a:lnTo>
                  <a:lnTo>
                    <a:pt x="67" y="95"/>
                  </a:lnTo>
                  <a:lnTo>
                    <a:pt x="72" y="102"/>
                  </a:lnTo>
                  <a:lnTo>
                    <a:pt x="78" y="114"/>
                  </a:lnTo>
                  <a:lnTo>
                    <a:pt x="80" y="123"/>
                  </a:lnTo>
                  <a:lnTo>
                    <a:pt x="80" y="135"/>
                  </a:lnTo>
                  <a:lnTo>
                    <a:pt x="74" y="142"/>
                  </a:lnTo>
                  <a:lnTo>
                    <a:pt x="67" y="152"/>
                  </a:lnTo>
                  <a:lnTo>
                    <a:pt x="57" y="158"/>
                  </a:lnTo>
                  <a:lnTo>
                    <a:pt x="48" y="165"/>
                  </a:lnTo>
                  <a:lnTo>
                    <a:pt x="34" y="152"/>
                  </a:lnTo>
                  <a:lnTo>
                    <a:pt x="27" y="140"/>
                  </a:lnTo>
                  <a:lnTo>
                    <a:pt x="17" y="127"/>
                  </a:lnTo>
                  <a:lnTo>
                    <a:pt x="12" y="116"/>
                  </a:lnTo>
                  <a:lnTo>
                    <a:pt x="4" y="102"/>
                  </a:lnTo>
                  <a:lnTo>
                    <a:pt x="2" y="89"/>
                  </a:lnTo>
                  <a:lnTo>
                    <a:pt x="0" y="76"/>
                  </a:lnTo>
                  <a:lnTo>
                    <a:pt x="2" y="66"/>
                  </a:lnTo>
                  <a:lnTo>
                    <a:pt x="2" y="55"/>
                  </a:lnTo>
                  <a:lnTo>
                    <a:pt x="8" y="47"/>
                  </a:lnTo>
                  <a:lnTo>
                    <a:pt x="13" y="40"/>
                  </a:lnTo>
                  <a:lnTo>
                    <a:pt x="21" y="34"/>
                  </a:lnTo>
                  <a:lnTo>
                    <a:pt x="31" y="28"/>
                  </a:lnTo>
                  <a:lnTo>
                    <a:pt x="44" y="26"/>
                  </a:lnTo>
                  <a:lnTo>
                    <a:pt x="52" y="26"/>
                  </a:lnTo>
                  <a:lnTo>
                    <a:pt x="59" y="26"/>
                  </a:lnTo>
                  <a:lnTo>
                    <a:pt x="69" y="26"/>
                  </a:lnTo>
                  <a:lnTo>
                    <a:pt x="80" y="30"/>
                  </a:lnTo>
                  <a:lnTo>
                    <a:pt x="74" y="19"/>
                  </a:lnTo>
                  <a:lnTo>
                    <a:pt x="80" y="13"/>
                  </a:lnTo>
                  <a:lnTo>
                    <a:pt x="90" y="7"/>
                  </a:lnTo>
                  <a:lnTo>
                    <a:pt x="99" y="4"/>
                  </a:lnTo>
                  <a:lnTo>
                    <a:pt x="99" y="4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2689" y="2152"/>
              <a:ext cx="101" cy="63"/>
            </a:xfrm>
            <a:custGeom>
              <a:avLst/>
              <a:gdLst/>
              <a:ahLst/>
              <a:cxnLst>
                <a:cxn ang="0">
                  <a:pos x="177" y="0"/>
                </a:cxn>
                <a:cxn ang="0">
                  <a:pos x="186" y="4"/>
                </a:cxn>
                <a:cxn ang="0">
                  <a:pos x="194" y="8"/>
                </a:cxn>
                <a:cxn ang="0">
                  <a:pos x="197" y="11"/>
                </a:cxn>
                <a:cxn ang="0">
                  <a:pos x="201" y="15"/>
                </a:cxn>
                <a:cxn ang="0">
                  <a:pos x="199" y="25"/>
                </a:cxn>
                <a:cxn ang="0">
                  <a:pos x="190" y="36"/>
                </a:cxn>
                <a:cxn ang="0">
                  <a:pos x="182" y="40"/>
                </a:cxn>
                <a:cxn ang="0">
                  <a:pos x="177" y="44"/>
                </a:cxn>
                <a:cxn ang="0">
                  <a:pos x="169" y="47"/>
                </a:cxn>
                <a:cxn ang="0">
                  <a:pos x="161" y="51"/>
                </a:cxn>
                <a:cxn ang="0">
                  <a:pos x="152" y="55"/>
                </a:cxn>
                <a:cxn ang="0">
                  <a:pos x="144" y="59"/>
                </a:cxn>
                <a:cxn ang="0">
                  <a:pos x="135" y="65"/>
                </a:cxn>
                <a:cxn ang="0">
                  <a:pos x="127" y="68"/>
                </a:cxn>
                <a:cxn ang="0">
                  <a:pos x="118" y="70"/>
                </a:cxn>
                <a:cxn ang="0">
                  <a:pos x="110" y="74"/>
                </a:cxn>
                <a:cxn ang="0">
                  <a:pos x="101" y="78"/>
                </a:cxn>
                <a:cxn ang="0">
                  <a:pos x="93" y="82"/>
                </a:cxn>
                <a:cxn ang="0">
                  <a:pos x="80" y="89"/>
                </a:cxn>
                <a:cxn ang="0">
                  <a:pos x="72" y="97"/>
                </a:cxn>
                <a:cxn ang="0">
                  <a:pos x="62" y="99"/>
                </a:cxn>
                <a:cxn ang="0">
                  <a:pos x="53" y="104"/>
                </a:cxn>
                <a:cxn ang="0">
                  <a:pos x="43" y="112"/>
                </a:cxn>
                <a:cxn ang="0">
                  <a:pos x="36" y="118"/>
                </a:cxn>
                <a:cxn ang="0">
                  <a:pos x="26" y="122"/>
                </a:cxn>
                <a:cxn ang="0">
                  <a:pos x="17" y="125"/>
                </a:cxn>
                <a:cxn ang="0">
                  <a:pos x="7" y="122"/>
                </a:cxn>
                <a:cxn ang="0">
                  <a:pos x="0" y="118"/>
                </a:cxn>
                <a:cxn ang="0">
                  <a:pos x="11" y="110"/>
                </a:cxn>
                <a:cxn ang="0">
                  <a:pos x="21" y="104"/>
                </a:cxn>
                <a:cxn ang="0">
                  <a:pos x="34" y="97"/>
                </a:cxn>
                <a:cxn ang="0">
                  <a:pos x="45" y="91"/>
                </a:cxn>
                <a:cxn ang="0">
                  <a:pos x="57" y="82"/>
                </a:cxn>
                <a:cxn ang="0">
                  <a:pos x="70" y="74"/>
                </a:cxn>
                <a:cxn ang="0">
                  <a:pos x="81" y="66"/>
                </a:cxn>
                <a:cxn ang="0">
                  <a:pos x="93" y="59"/>
                </a:cxn>
                <a:cxn ang="0">
                  <a:pos x="104" y="51"/>
                </a:cxn>
                <a:cxn ang="0">
                  <a:pos x="116" y="44"/>
                </a:cxn>
                <a:cxn ang="0">
                  <a:pos x="127" y="36"/>
                </a:cxn>
                <a:cxn ang="0">
                  <a:pos x="139" y="28"/>
                </a:cxn>
                <a:cxn ang="0">
                  <a:pos x="148" y="21"/>
                </a:cxn>
                <a:cxn ang="0">
                  <a:pos x="158" y="13"/>
                </a:cxn>
                <a:cxn ang="0">
                  <a:pos x="167" y="6"/>
                </a:cxn>
                <a:cxn ang="0">
                  <a:pos x="177" y="0"/>
                </a:cxn>
                <a:cxn ang="0">
                  <a:pos x="177" y="0"/>
                </a:cxn>
              </a:cxnLst>
              <a:rect l="0" t="0" r="r" b="b"/>
              <a:pathLst>
                <a:path w="201" h="125">
                  <a:moveTo>
                    <a:pt x="177" y="0"/>
                  </a:moveTo>
                  <a:lnTo>
                    <a:pt x="186" y="4"/>
                  </a:lnTo>
                  <a:lnTo>
                    <a:pt x="194" y="8"/>
                  </a:lnTo>
                  <a:lnTo>
                    <a:pt x="197" y="11"/>
                  </a:lnTo>
                  <a:lnTo>
                    <a:pt x="201" y="15"/>
                  </a:lnTo>
                  <a:lnTo>
                    <a:pt x="199" y="25"/>
                  </a:lnTo>
                  <a:lnTo>
                    <a:pt x="190" y="36"/>
                  </a:lnTo>
                  <a:lnTo>
                    <a:pt x="182" y="40"/>
                  </a:lnTo>
                  <a:lnTo>
                    <a:pt x="177" y="44"/>
                  </a:lnTo>
                  <a:lnTo>
                    <a:pt x="169" y="47"/>
                  </a:lnTo>
                  <a:lnTo>
                    <a:pt x="161" y="51"/>
                  </a:lnTo>
                  <a:lnTo>
                    <a:pt x="152" y="55"/>
                  </a:lnTo>
                  <a:lnTo>
                    <a:pt x="144" y="59"/>
                  </a:lnTo>
                  <a:lnTo>
                    <a:pt x="135" y="65"/>
                  </a:lnTo>
                  <a:lnTo>
                    <a:pt x="127" y="68"/>
                  </a:lnTo>
                  <a:lnTo>
                    <a:pt x="118" y="70"/>
                  </a:lnTo>
                  <a:lnTo>
                    <a:pt x="110" y="74"/>
                  </a:lnTo>
                  <a:lnTo>
                    <a:pt x="101" y="78"/>
                  </a:lnTo>
                  <a:lnTo>
                    <a:pt x="93" y="82"/>
                  </a:lnTo>
                  <a:lnTo>
                    <a:pt x="80" y="89"/>
                  </a:lnTo>
                  <a:lnTo>
                    <a:pt x="72" y="97"/>
                  </a:lnTo>
                  <a:lnTo>
                    <a:pt x="62" y="99"/>
                  </a:lnTo>
                  <a:lnTo>
                    <a:pt x="53" y="104"/>
                  </a:lnTo>
                  <a:lnTo>
                    <a:pt x="43" y="112"/>
                  </a:lnTo>
                  <a:lnTo>
                    <a:pt x="36" y="118"/>
                  </a:lnTo>
                  <a:lnTo>
                    <a:pt x="26" y="122"/>
                  </a:lnTo>
                  <a:lnTo>
                    <a:pt x="17" y="125"/>
                  </a:lnTo>
                  <a:lnTo>
                    <a:pt x="7" y="122"/>
                  </a:lnTo>
                  <a:lnTo>
                    <a:pt x="0" y="118"/>
                  </a:lnTo>
                  <a:lnTo>
                    <a:pt x="11" y="110"/>
                  </a:lnTo>
                  <a:lnTo>
                    <a:pt x="21" y="104"/>
                  </a:lnTo>
                  <a:lnTo>
                    <a:pt x="34" y="97"/>
                  </a:lnTo>
                  <a:lnTo>
                    <a:pt x="45" y="91"/>
                  </a:lnTo>
                  <a:lnTo>
                    <a:pt x="57" y="82"/>
                  </a:lnTo>
                  <a:lnTo>
                    <a:pt x="70" y="74"/>
                  </a:lnTo>
                  <a:lnTo>
                    <a:pt x="81" y="66"/>
                  </a:lnTo>
                  <a:lnTo>
                    <a:pt x="93" y="59"/>
                  </a:lnTo>
                  <a:lnTo>
                    <a:pt x="104" y="51"/>
                  </a:lnTo>
                  <a:lnTo>
                    <a:pt x="116" y="44"/>
                  </a:lnTo>
                  <a:lnTo>
                    <a:pt x="127" y="36"/>
                  </a:lnTo>
                  <a:lnTo>
                    <a:pt x="139" y="28"/>
                  </a:lnTo>
                  <a:lnTo>
                    <a:pt x="148" y="21"/>
                  </a:lnTo>
                  <a:lnTo>
                    <a:pt x="158" y="13"/>
                  </a:lnTo>
                  <a:lnTo>
                    <a:pt x="167" y="6"/>
                  </a:lnTo>
                  <a:lnTo>
                    <a:pt x="177" y="0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2686" y="2159"/>
              <a:ext cx="32" cy="19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59" y="2"/>
                </a:cxn>
                <a:cxn ang="0">
                  <a:pos x="63" y="4"/>
                </a:cxn>
                <a:cxn ang="0">
                  <a:pos x="65" y="8"/>
                </a:cxn>
                <a:cxn ang="0">
                  <a:pos x="65" y="14"/>
                </a:cxn>
                <a:cxn ang="0">
                  <a:pos x="59" y="15"/>
                </a:cxn>
                <a:cxn ang="0">
                  <a:pos x="51" y="19"/>
                </a:cxn>
                <a:cxn ang="0">
                  <a:pos x="42" y="25"/>
                </a:cxn>
                <a:cxn ang="0">
                  <a:pos x="34" y="29"/>
                </a:cxn>
                <a:cxn ang="0">
                  <a:pos x="23" y="31"/>
                </a:cxn>
                <a:cxn ang="0">
                  <a:pos x="13" y="34"/>
                </a:cxn>
                <a:cxn ang="0">
                  <a:pos x="6" y="36"/>
                </a:cxn>
                <a:cxn ang="0">
                  <a:pos x="4" y="38"/>
                </a:cxn>
                <a:cxn ang="0">
                  <a:pos x="0" y="38"/>
                </a:cxn>
                <a:cxn ang="0">
                  <a:pos x="11" y="27"/>
                </a:cxn>
                <a:cxn ang="0">
                  <a:pos x="25" y="19"/>
                </a:cxn>
                <a:cxn ang="0">
                  <a:pos x="38" y="10"/>
                </a:cxn>
                <a:cxn ang="0">
                  <a:pos x="51" y="0"/>
                </a:cxn>
                <a:cxn ang="0">
                  <a:pos x="51" y="0"/>
                </a:cxn>
              </a:cxnLst>
              <a:rect l="0" t="0" r="r" b="b"/>
              <a:pathLst>
                <a:path w="65" h="38">
                  <a:moveTo>
                    <a:pt x="51" y="0"/>
                  </a:moveTo>
                  <a:lnTo>
                    <a:pt x="59" y="2"/>
                  </a:lnTo>
                  <a:lnTo>
                    <a:pt x="63" y="4"/>
                  </a:lnTo>
                  <a:lnTo>
                    <a:pt x="65" y="8"/>
                  </a:lnTo>
                  <a:lnTo>
                    <a:pt x="65" y="14"/>
                  </a:lnTo>
                  <a:lnTo>
                    <a:pt x="59" y="15"/>
                  </a:lnTo>
                  <a:lnTo>
                    <a:pt x="51" y="19"/>
                  </a:lnTo>
                  <a:lnTo>
                    <a:pt x="42" y="25"/>
                  </a:lnTo>
                  <a:lnTo>
                    <a:pt x="34" y="29"/>
                  </a:lnTo>
                  <a:lnTo>
                    <a:pt x="23" y="31"/>
                  </a:lnTo>
                  <a:lnTo>
                    <a:pt x="13" y="34"/>
                  </a:lnTo>
                  <a:lnTo>
                    <a:pt x="6" y="36"/>
                  </a:lnTo>
                  <a:lnTo>
                    <a:pt x="4" y="38"/>
                  </a:lnTo>
                  <a:lnTo>
                    <a:pt x="0" y="38"/>
                  </a:lnTo>
                  <a:lnTo>
                    <a:pt x="11" y="27"/>
                  </a:lnTo>
                  <a:lnTo>
                    <a:pt x="25" y="19"/>
                  </a:lnTo>
                  <a:lnTo>
                    <a:pt x="38" y="10"/>
                  </a:lnTo>
                  <a:lnTo>
                    <a:pt x="51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2732" y="2170"/>
              <a:ext cx="90" cy="60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164" y="4"/>
                </a:cxn>
                <a:cxn ang="0">
                  <a:pos x="171" y="10"/>
                </a:cxn>
                <a:cxn ang="0">
                  <a:pos x="177" y="13"/>
                </a:cxn>
                <a:cxn ang="0">
                  <a:pos x="181" y="19"/>
                </a:cxn>
                <a:cxn ang="0">
                  <a:pos x="177" y="29"/>
                </a:cxn>
                <a:cxn ang="0">
                  <a:pos x="168" y="38"/>
                </a:cxn>
                <a:cxn ang="0">
                  <a:pos x="162" y="42"/>
                </a:cxn>
                <a:cxn ang="0">
                  <a:pos x="154" y="46"/>
                </a:cxn>
                <a:cxn ang="0">
                  <a:pos x="147" y="49"/>
                </a:cxn>
                <a:cxn ang="0">
                  <a:pos x="139" y="55"/>
                </a:cxn>
                <a:cxn ang="0">
                  <a:pos x="130" y="59"/>
                </a:cxn>
                <a:cxn ang="0">
                  <a:pos x="122" y="63"/>
                </a:cxn>
                <a:cxn ang="0">
                  <a:pos x="112" y="67"/>
                </a:cxn>
                <a:cxn ang="0">
                  <a:pos x="105" y="72"/>
                </a:cxn>
                <a:cxn ang="0">
                  <a:pos x="95" y="76"/>
                </a:cxn>
                <a:cxn ang="0">
                  <a:pos x="86" y="80"/>
                </a:cxn>
                <a:cxn ang="0">
                  <a:pos x="78" y="86"/>
                </a:cxn>
                <a:cxn ang="0">
                  <a:pos x="71" y="91"/>
                </a:cxn>
                <a:cxn ang="0">
                  <a:pos x="57" y="99"/>
                </a:cxn>
                <a:cxn ang="0">
                  <a:pos x="48" y="110"/>
                </a:cxn>
                <a:cxn ang="0">
                  <a:pos x="38" y="118"/>
                </a:cxn>
                <a:cxn ang="0">
                  <a:pos x="25" y="120"/>
                </a:cxn>
                <a:cxn ang="0">
                  <a:pos x="10" y="118"/>
                </a:cxn>
                <a:cxn ang="0">
                  <a:pos x="0" y="110"/>
                </a:cxn>
                <a:cxn ang="0">
                  <a:pos x="8" y="103"/>
                </a:cxn>
                <a:cxn ang="0">
                  <a:pos x="19" y="95"/>
                </a:cxn>
                <a:cxn ang="0">
                  <a:pos x="31" y="87"/>
                </a:cxn>
                <a:cxn ang="0">
                  <a:pos x="42" y="82"/>
                </a:cxn>
                <a:cxn ang="0">
                  <a:pos x="52" y="74"/>
                </a:cxn>
                <a:cxn ang="0">
                  <a:pos x="65" y="68"/>
                </a:cxn>
                <a:cxn ang="0">
                  <a:pos x="74" y="63"/>
                </a:cxn>
                <a:cxn ang="0">
                  <a:pos x="88" y="59"/>
                </a:cxn>
                <a:cxn ang="0">
                  <a:pos x="97" y="51"/>
                </a:cxn>
                <a:cxn ang="0">
                  <a:pos x="107" y="46"/>
                </a:cxn>
                <a:cxn ang="0">
                  <a:pos x="116" y="38"/>
                </a:cxn>
                <a:cxn ang="0">
                  <a:pos x="128" y="32"/>
                </a:cxn>
                <a:cxn ang="0">
                  <a:pos x="133" y="25"/>
                </a:cxn>
                <a:cxn ang="0">
                  <a:pos x="141" y="17"/>
                </a:cxn>
                <a:cxn ang="0">
                  <a:pos x="147" y="8"/>
                </a:cxn>
                <a:cxn ang="0">
                  <a:pos x="152" y="0"/>
                </a:cxn>
                <a:cxn ang="0">
                  <a:pos x="152" y="0"/>
                </a:cxn>
              </a:cxnLst>
              <a:rect l="0" t="0" r="r" b="b"/>
              <a:pathLst>
                <a:path w="181" h="120">
                  <a:moveTo>
                    <a:pt x="152" y="0"/>
                  </a:moveTo>
                  <a:lnTo>
                    <a:pt x="164" y="4"/>
                  </a:lnTo>
                  <a:lnTo>
                    <a:pt x="171" y="10"/>
                  </a:lnTo>
                  <a:lnTo>
                    <a:pt x="177" y="13"/>
                  </a:lnTo>
                  <a:lnTo>
                    <a:pt x="181" y="19"/>
                  </a:lnTo>
                  <a:lnTo>
                    <a:pt x="177" y="29"/>
                  </a:lnTo>
                  <a:lnTo>
                    <a:pt x="168" y="38"/>
                  </a:lnTo>
                  <a:lnTo>
                    <a:pt x="162" y="42"/>
                  </a:lnTo>
                  <a:lnTo>
                    <a:pt x="154" y="46"/>
                  </a:lnTo>
                  <a:lnTo>
                    <a:pt x="147" y="49"/>
                  </a:lnTo>
                  <a:lnTo>
                    <a:pt x="139" y="55"/>
                  </a:lnTo>
                  <a:lnTo>
                    <a:pt x="130" y="59"/>
                  </a:lnTo>
                  <a:lnTo>
                    <a:pt x="122" y="63"/>
                  </a:lnTo>
                  <a:lnTo>
                    <a:pt x="112" y="67"/>
                  </a:lnTo>
                  <a:lnTo>
                    <a:pt x="105" y="72"/>
                  </a:lnTo>
                  <a:lnTo>
                    <a:pt x="95" y="76"/>
                  </a:lnTo>
                  <a:lnTo>
                    <a:pt x="86" y="80"/>
                  </a:lnTo>
                  <a:lnTo>
                    <a:pt x="78" y="86"/>
                  </a:lnTo>
                  <a:lnTo>
                    <a:pt x="71" y="91"/>
                  </a:lnTo>
                  <a:lnTo>
                    <a:pt x="57" y="99"/>
                  </a:lnTo>
                  <a:lnTo>
                    <a:pt x="48" y="110"/>
                  </a:lnTo>
                  <a:lnTo>
                    <a:pt x="38" y="118"/>
                  </a:lnTo>
                  <a:lnTo>
                    <a:pt x="25" y="120"/>
                  </a:lnTo>
                  <a:lnTo>
                    <a:pt x="10" y="118"/>
                  </a:lnTo>
                  <a:lnTo>
                    <a:pt x="0" y="110"/>
                  </a:lnTo>
                  <a:lnTo>
                    <a:pt x="8" y="103"/>
                  </a:lnTo>
                  <a:lnTo>
                    <a:pt x="19" y="95"/>
                  </a:lnTo>
                  <a:lnTo>
                    <a:pt x="31" y="87"/>
                  </a:lnTo>
                  <a:lnTo>
                    <a:pt x="42" y="82"/>
                  </a:lnTo>
                  <a:lnTo>
                    <a:pt x="52" y="74"/>
                  </a:lnTo>
                  <a:lnTo>
                    <a:pt x="65" y="68"/>
                  </a:lnTo>
                  <a:lnTo>
                    <a:pt x="74" y="63"/>
                  </a:lnTo>
                  <a:lnTo>
                    <a:pt x="88" y="59"/>
                  </a:lnTo>
                  <a:lnTo>
                    <a:pt x="97" y="51"/>
                  </a:lnTo>
                  <a:lnTo>
                    <a:pt x="107" y="46"/>
                  </a:lnTo>
                  <a:lnTo>
                    <a:pt x="116" y="38"/>
                  </a:lnTo>
                  <a:lnTo>
                    <a:pt x="128" y="32"/>
                  </a:lnTo>
                  <a:lnTo>
                    <a:pt x="133" y="25"/>
                  </a:lnTo>
                  <a:lnTo>
                    <a:pt x="141" y="17"/>
                  </a:lnTo>
                  <a:lnTo>
                    <a:pt x="147" y="8"/>
                  </a:lnTo>
                  <a:lnTo>
                    <a:pt x="152" y="0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3175" y="2170"/>
              <a:ext cx="19" cy="24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7" y="0"/>
                </a:cxn>
                <a:cxn ang="0">
                  <a:pos x="33" y="0"/>
                </a:cxn>
                <a:cxn ang="0">
                  <a:pos x="27" y="8"/>
                </a:cxn>
                <a:cxn ang="0">
                  <a:pos x="25" y="19"/>
                </a:cxn>
                <a:cxn ang="0">
                  <a:pos x="25" y="23"/>
                </a:cxn>
                <a:cxn ang="0">
                  <a:pos x="27" y="27"/>
                </a:cxn>
                <a:cxn ang="0">
                  <a:pos x="31" y="29"/>
                </a:cxn>
                <a:cxn ang="0">
                  <a:pos x="38" y="29"/>
                </a:cxn>
                <a:cxn ang="0">
                  <a:pos x="31" y="36"/>
                </a:cxn>
                <a:cxn ang="0">
                  <a:pos x="23" y="42"/>
                </a:cxn>
                <a:cxn ang="0">
                  <a:pos x="17" y="44"/>
                </a:cxn>
                <a:cxn ang="0">
                  <a:pos x="14" y="48"/>
                </a:cxn>
                <a:cxn ang="0">
                  <a:pos x="6" y="46"/>
                </a:cxn>
                <a:cxn ang="0">
                  <a:pos x="2" y="42"/>
                </a:cxn>
                <a:cxn ang="0">
                  <a:pos x="0" y="32"/>
                </a:cxn>
                <a:cxn ang="0">
                  <a:pos x="4" y="21"/>
                </a:cxn>
                <a:cxn ang="0">
                  <a:pos x="6" y="13"/>
                </a:cxn>
                <a:cxn ang="0">
                  <a:pos x="12" y="10"/>
                </a:cxn>
                <a:cxn ang="0">
                  <a:pos x="17" y="4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38" h="48">
                  <a:moveTo>
                    <a:pt x="25" y="0"/>
                  </a:moveTo>
                  <a:lnTo>
                    <a:pt x="27" y="0"/>
                  </a:lnTo>
                  <a:lnTo>
                    <a:pt x="33" y="0"/>
                  </a:lnTo>
                  <a:lnTo>
                    <a:pt x="27" y="8"/>
                  </a:lnTo>
                  <a:lnTo>
                    <a:pt x="25" y="19"/>
                  </a:lnTo>
                  <a:lnTo>
                    <a:pt x="25" y="23"/>
                  </a:lnTo>
                  <a:lnTo>
                    <a:pt x="27" y="27"/>
                  </a:lnTo>
                  <a:lnTo>
                    <a:pt x="31" y="29"/>
                  </a:lnTo>
                  <a:lnTo>
                    <a:pt x="38" y="29"/>
                  </a:lnTo>
                  <a:lnTo>
                    <a:pt x="31" y="36"/>
                  </a:lnTo>
                  <a:lnTo>
                    <a:pt x="23" y="42"/>
                  </a:lnTo>
                  <a:lnTo>
                    <a:pt x="17" y="44"/>
                  </a:lnTo>
                  <a:lnTo>
                    <a:pt x="14" y="48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0" y="32"/>
                  </a:lnTo>
                  <a:lnTo>
                    <a:pt x="4" y="21"/>
                  </a:lnTo>
                  <a:lnTo>
                    <a:pt x="6" y="13"/>
                  </a:lnTo>
                  <a:lnTo>
                    <a:pt x="12" y="10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2764" y="2188"/>
              <a:ext cx="93" cy="65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65" y="2"/>
                </a:cxn>
                <a:cxn ang="0">
                  <a:pos x="171" y="6"/>
                </a:cxn>
                <a:cxn ang="0">
                  <a:pos x="175" y="10"/>
                </a:cxn>
                <a:cxn ang="0">
                  <a:pos x="181" y="13"/>
                </a:cxn>
                <a:cxn ang="0">
                  <a:pos x="184" y="19"/>
                </a:cxn>
                <a:cxn ang="0">
                  <a:pos x="186" y="27"/>
                </a:cxn>
                <a:cxn ang="0">
                  <a:pos x="182" y="32"/>
                </a:cxn>
                <a:cxn ang="0">
                  <a:pos x="179" y="38"/>
                </a:cxn>
                <a:cxn ang="0">
                  <a:pos x="171" y="46"/>
                </a:cxn>
                <a:cxn ang="0">
                  <a:pos x="162" y="51"/>
                </a:cxn>
                <a:cxn ang="0">
                  <a:pos x="154" y="55"/>
                </a:cxn>
                <a:cxn ang="0">
                  <a:pos x="146" y="59"/>
                </a:cxn>
                <a:cxn ang="0">
                  <a:pos x="139" y="61"/>
                </a:cxn>
                <a:cxn ang="0">
                  <a:pos x="131" y="65"/>
                </a:cxn>
                <a:cxn ang="0">
                  <a:pos x="124" y="69"/>
                </a:cxn>
                <a:cxn ang="0">
                  <a:pos x="116" y="72"/>
                </a:cxn>
                <a:cxn ang="0">
                  <a:pos x="108" y="76"/>
                </a:cxn>
                <a:cxn ang="0">
                  <a:pos x="99" y="82"/>
                </a:cxn>
                <a:cxn ang="0">
                  <a:pos x="91" y="86"/>
                </a:cxn>
                <a:cxn ang="0">
                  <a:pos x="84" y="89"/>
                </a:cxn>
                <a:cxn ang="0">
                  <a:pos x="76" y="93"/>
                </a:cxn>
                <a:cxn ang="0">
                  <a:pos x="70" y="99"/>
                </a:cxn>
                <a:cxn ang="0">
                  <a:pos x="59" y="109"/>
                </a:cxn>
                <a:cxn ang="0">
                  <a:pos x="51" y="120"/>
                </a:cxn>
                <a:cxn ang="0">
                  <a:pos x="38" y="124"/>
                </a:cxn>
                <a:cxn ang="0">
                  <a:pos x="25" y="129"/>
                </a:cxn>
                <a:cxn ang="0">
                  <a:pos x="11" y="129"/>
                </a:cxn>
                <a:cxn ang="0">
                  <a:pos x="0" y="126"/>
                </a:cxn>
                <a:cxn ang="0">
                  <a:pos x="8" y="114"/>
                </a:cxn>
                <a:cxn ang="0">
                  <a:pos x="15" y="105"/>
                </a:cxn>
                <a:cxn ang="0">
                  <a:pos x="25" y="95"/>
                </a:cxn>
                <a:cxn ang="0">
                  <a:pos x="34" y="88"/>
                </a:cxn>
                <a:cxn ang="0">
                  <a:pos x="44" y="78"/>
                </a:cxn>
                <a:cxn ang="0">
                  <a:pos x="53" y="70"/>
                </a:cxn>
                <a:cxn ang="0">
                  <a:pos x="65" y="63"/>
                </a:cxn>
                <a:cxn ang="0">
                  <a:pos x="76" y="57"/>
                </a:cxn>
                <a:cxn ang="0">
                  <a:pos x="85" y="50"/>
                </a:cxn>
                <a:cxn ang="0">
                  <a:pos x="97" y="42"/>
                </a:cxn>
                <a:cxn ang="0">
                  <a:pos x="108" y="36"/>
                </a:cxn>
                <a:cxn ang="0">
                  <a:pos x="118" y="29"/>
                </a:cxn>
                <a:cxn ang="0">
                  <a:pos x="127" y="21"/>
                </a:cxn>
                <a:cxn ang="0">
                  <a:pos x="139" y="13"/>
                </a:cxn>
                <a:cxn ang="0">
                  <a:pos x="148" y="6"/>
                </a:cxn>
                <a:cxn ang="0">
                  <a:pos x="160" y="0"/>
                </a:cxn>
                <a:cxn ang="0">
                  <a:pos x="160" y="0"/>
                </a:cxn>
              </a:cxnLst>
              <a:rect l="0" t="0" r="r" b="b"/>
              <a:pathLst>
                <a:path w="186" h="129">
                  <a:moveTo>
                    <a:pt x="160" y="0"/>
                  </a:moveTo>
                  <a:lnTo>
                    <a:pt x="165" y="2"/>
                  </a:lnTo>
                  <a:lnTo>
                    <a:pt x="171" y="6"/>
                  </a:lnTo>
                  <a:lnTo>
                    <a:pt x="175" y="10"/>
                  </a:lnTo>
                  <a:lnTo>
                    <a:pt x="181" y="13"/>
                  </a:lnTo>
                  <a:lnTo>
                    <a:pt x="184" y="19"/>
                  </a:lnTo>
                  <a:lnTo>
                    <a:pt x="186" y="27"/>
                  </a:lnTo>
                  <a:lnTo>
                    <a:pt x="182" y="32"/>
                  </a:lnTo>
                  <a:lnTo>
                    <a:pt x="179" y="38"/>
                  </a:lnTo>
                  <a:lnTo>
                    <a:pt x="171" y="46"/>
                  </a:lnTo>
                  <a:lnTo>
                    <a:pt x="162" y="51"/>
                  </a:lnTo>
                  <a:lnTo>
                    <a:pt x="154" y="55"/>
                  </a:lnTo>
                  <a:lnTo>
                    <a:pt x="146" y="59"/>
                  </a:lnTo>
                  <a:lnTo>
                    <a:pt x="139" y="61"/>
                  </a:lnTo>
                  <a:lnTo>
                    <a:pt x="131" y="65"/>
                  </a:lnTo>
                  <a:lnTo>
                    <a:pt x="124" y="69"/>
                  </a:lnTo>
                  <a:lnTo>
                    <a:pt x="116" y="72"/>
                  </a:lnTo>
                  <a:lnTo>
                    <a:pt x="108" y="76"/>
                  </a:lnTo>
                  <a:lnTo>
                    <a:pt x="99" y="82"/>
                  </a:lnTo>
                  <a:lnTo>
                    <a:pt x="91" y="86"/>
                  </a:lnTo>
                  <a:lnTo>
                    <a:pt x="84" y="89"/>
                  </a:lnTo>
                  <a:lnTo>
                    <a:pt x="76" y="93"/>
                  </a:lnTo>
                  <a:lnTo>
                    <a:pt x="70" y="99"/>
                  </a:lnTo>
                  <a:lnTo>
                    <a:pt x="59" y="109"/>
                  </a:lnTo>
                  <a:lnTo>
                    <a:pt x="51" y="120"/>
                  </a:lnTo>
                  <a:lnTo>
                    <a:pt x="38" y="124"/>
                  </a:lnTo>
                  <a:lnTo>
                    <a:pt x="25" y="129"/>
                  </a:lnTo>
                  <a:lnTo>
                    <a:pt x="11" y="129"/>
                  </a:lnTo>
                  <a:lnTo>
                    <a:pt x="0" y="126"/>
                  </a:lnTo>
                  <a:lnTo>
                    <a:pt x="8" y="114"/>
                  </a:lnTo>
                  <a:lnTo>
                    <a:pt x="15" y="105"/>
                  </a:lnTo>
                  <a:lnTo>
                    <a:pt x="25" y="95"/>
                  </a:lnTo>
                  <a:lnTo>
                    <a:pt x="34" y="88"/>
                  </a:lnTo>
                  <a:lnTo>
                    <a:pt x="44" y="78"/>
                  </a:lnTo>
                  <a:lnTo>
                    <a:pt x="53" y="70"/>
                  </a:lnTo>
                  <a:lnTo>
                    <a:pt x="65" y="63"/>
                  </a:lnTo>
                  <a:lnTo>
                    <a:pt x="76" y="57"/>
                  </a:lnTo>
                  <a:lnTo>
                    <a:pt x="85" y="50"/>
                  </a:lnTo>
                  <a:lnTo>
                    <a:pt x="97" y="42"/>
                  </a:lnTo>
                  <a:lnTo>
                    <a:pt x="108" y="36"/>
                  </a:lnTo>
                  <a:lnTo>
                    <a:pt x="118" y="29"/>
                  </a:lnTo>
                  <a:lnTo>
                    <a:pt x="127" y="21"/>
                  </a:lnTo>
                  <a:lnTo>
                    <a:pt x="139" y="13"/>
                  </a:lnTo>
                  <a:lnTo>
                    <a:pt x="148" y="6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2800" y="2206"/>
              <a:ext cx="101" cy="70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69" y="0"/>
                </a:cxn>
                <a:cxn ang="0">
                  <a:pos x="179" y="2"/>
                </a:cxn>
                <a:cxn ang="0">
                  <a:pos x="185" y="4"/>
                </a:cxn>
                <a:cxn ang="0">
                  <a:pos x="192" y="6"/>
                </a:cxn>
                <a:cxn ang="0">
                  <a:pos x="198" y="12"/>
                </a:cxn>
                <a:cxn ang="0">
                  <a:pos x="202" y="19"/>
                </a:cxn>
                <a:cxn ang="0">
                  <a:pos x="196" y="23"/>
                </a:cxn>
                <a:cxn ang="0">
                  <a:pos x="192" y="31"/>
                </a:cxn>
                <a:cxn ang="0">
                  <a:pos x="183" y="38"/>
                </a:cxn>
                <a:cxn ang="0">
                  <a:pos x="171" y="48"/>
                </a:cxn>
                <a:cxn ang="0">
                  <a:pos x="166" y="52"/>
                </a:cxn>
                <a:cxn ang="0">
                  <a:pos x="158" y="55"/>
                </a:cxn>
                <a:cxn ang="0">
                  <a:pos x="150" y="59"/>
                </a:cxn>
                <a:cxn ang="0">
                  <a:pos x="143" y="63"/>
                </a:cxn>
                <a:cxn ang="0">
                  <a:pos x="129" y="73"/>
                </a:cxn>
                <a:cxn ang="0">
                  <a:pos x="116" y="82"/>
                </a:cxn>
                <a:cxn ang="0">
                  <a:pos x="107" y="86"/>
                </a:cxn>
                <a:cxn ang="0">
                  <a:pos x="99" y="90"/>
                </a:cxn>
                <a:cxn ang="0">
                  <a:pos x="93" y="95"/>
                </a:cxn>
                <a:cxn ang="0">
                  <a:pos x="90" y="99"/>
                </a:cxn>
                <a:cxn ang="0">
                  <a:pos x="78" y="109"/>
                </a:cxn>
                <a:cxn ang="0">
                  <a:pos x="71" y="120"/>
                </a:cxn>
                <a:cxn ang="0">
                  <a:pos x="63" y="124"/>
                </a:cxn>
                <a:cxn ang="0">
                  <a:pos x="53" y="130"/>
                </a:cxn>
                <a:cxn ang="0">
                  <a:pos x="44" y="133"/>
                </a:cxn>
                <a:cxn ang="0">
                  <a:pos x="36" y="137"/>
                </a:cxn>
                <a:cxn ang="0">
                  <a:pos x="27" y="137"/>
                </a:cxn>
                <a:cxn ang="0">
                  <a:pos x="17" y="139"/>
                </a:cxn>
                <a:cxn ang="0">
                  <a:pos x="8" y="137"/>
                </a:cxn>
                <a:cxn ang="0">
                  <a:pos x="0" y="135"/>
                </a:cxn>
                <a:cxn ang="0">
                  <a:pos x="2" y="126"/>
                </a:cxn>
                <a:cxn ang="0">
                  <a:pos x="8" y="118"/>
                </a:cxn>
                <a:cxn ang="0">
                  <a:pos x="13" y="111"/>
                </a:cxn>
                <a:cxn ang="0">
                  <a:pos x="19" y="103"/>
                </a:cxn>
                <a:cxn ang="0">
                  <a:pos x="27" y="95"/>
                </a:cxn>
                <a:cxn ang="0">
                  <a:pos x="33" y="90"/>
                </a:cxn>
                <a:cxn ang="0">
                  <a:pos x="40" y="86"/>
                </a:cxn>
                <a:cxn ang="0">
                  <a:pos x="50" y="82"/>
                </a:cxn>
                <a:cxn ang="0">
                  <a:pos x="55" y="74"/>
                </a:cxn>
                <a:cxn ang="0">
                  <a:pos x="63" y="69"/>
                </a:cxn>
                <a:cxn ang="0">
                  <a:pos x="71" y="63"/>
                </a:cxn>
                <a:cxn ang="0">
                  <a:pos x="80" y="59"/>
                </a:cxn>
                <a:cxn ang="0">
                  <a:pos x="88" y="53"/>
                </a:cxn>
                <a:cxn ang="0">
                  <a:pos x="95" y="50"/>
                </a:cxn>
                <a:cxn ang="0">
                  <a:pos x="103" y="46"/>
                </a:cxn>
                <a:cxn ang="0">
                  <a:pos x="110" y="40"/>
                </a:cxn>
                <a:cxn ang="0">
                  <a:pos x="126" y="31"/>
                </a:cxn>
                <a:cxn ang="0">
                  <a:pos x="139" y="21"/>
                </a:cxn>
                <a:cxn ang="0">
                  <a:pos x="148" y="10"/>
                </a:cxn>
                <a:cxn ang="0">
                  <a:pos x="160" y="0"/>
                </a:cxn>
                <a:cxn ang="0">
                  <a:pos x="160" y="0"/>
                </a:cxn>
              </a:cxnLst>
              <a:rect l="0" t="0" r="r" b="b"/>
              <a:pathLst>
                <a:path w="202" h="139">
                  <a:moveTo>
                    <a:pt x="160" y="0"/>
                  </a:moveTo>
                  <a:lnTo>
                    <a:pt x="169" y="0"/>
                  </a:lnTo>
                  <a:lnTo>
                    <a:pt x="179" y="2"/>
                  </a:lnTo>
                  <a:lnTo>
                    <a:pt x="185" y="4"/>
                  </a:lnTo>
                  <a:lnTo>
                    <a:pt x="192" y="6"/>
                  </a:lnTo>
                  <a:lnTo>
                    <a:pt x="198" y="12"/>
                  </a:lnTo>
                  <a:lnTo>
                    <a:pt x="202" y="19"/>
                  </a:lnTo>
                  <a:lnTo>
                    <a:pt x="196" y="23"/>
                  </a:lnTo>
                  <a:lnTo>
                    <a:pt x="192" y="31"/>
                  </a:lnTo>
                  <a:lnTo>
                    <a:pt x="183" y="38"/>
                  </a:lnTo>
                  <a:lnTo>
                    <a:pt x="171" y="48"/>
                  </a:lnTo>
                  <a:lnTo>
                    <a:pt x="166" y="52"/>
                  </a:lnTo>
                  <a:lnTo>
                    <a:pt x="158" y="55"/>
                  </a:lnTo>
                  <a:lnTo>
                    <a:pt x="150" y="59"/>
                  </a:lnTo>
                  <a:lnTo>
                    <a:pt x="143" y="63"/>
                  </a:lnTo>
                  <a:lnTo>
                    <a:pt x="129" y="73"/>
                  </a:lnTo>
                  <a:lnTo>
                    <a:pt x="116" y="82"/>
                  </a:lnTo>
                  <a:lnTo>
                    <a:pt x="107" y="86"/>
                  </a:lnTo>
                  <a:lnTo>
                    <a:pt x="99" y="90"/>
                  </a:lnTo>
                  <a:lnTo>
                    <a:pt x="93" y="95"/>
                  </a:lnTo>
                  <a:lnTo>
                    <a:pt x="90" y="99"/>
                  </a:lnTo>
                  <a:lnTo>
                    <a:pt x="78" y="109"/>
                  </a:lnTo>
                  <a:lnTo>
                    <a:pt x="71" y="120"/>
                  </a:lnTo>
                  <a:lnTo>
                    <a:pt x="63" y="124"/>
                  </a:lnTo>
                  <a:lnTo>
                    <a:pt x="53" y="130"/>
                  </a:lnTo>
                  <a:lnTo>
                    <a:pt x="44" y="133"/>
                  </a:lnTo>
                  <a:lnTo>
                    <a:pt x="36" y="137"/>
                  </a:lnTo>
                  <a:lnTo>
                    <a:pt x="27" y="137"/>
                  </a:lnTo>
                  <a:lnTo>
                    <a:pt x="17" y="139"/>
                  </a:lnTo>
                  <a:lnTo>
                    <a:pt x="8" y="137"/>
                  </a:lnTo>
                  <a:lnTo>
                    <a:pt x="0" y="135"/>
                  </a:lnTo>
                  <a:lnTo>
                    <a:pt x="2" y="126"/>
                  </a:lnTo>
                  <a:lnTo>
                    <a:pt x="8" y="118"/>
                  </a:lnTo>
                  <a:lnTo>
                    <a:pt x="13" y="111"/>
                  </a:lnTo>
                  <a:lnTo>
                    <a:pt x="19" y="103"/>
                  </a:lnTo>
                  <a:lnTo>
                    <a:pt x="27" y="95"/>
                  </a:lnTo>
                  <a:lnTo>
                    <a:pt x="33" y="90"/>
                  </a:lnTo>
                  <a:lnTo>
                    <a:pt x="40" y="86"/>
                  </a:lnTo>
                  <a:lnTo>
                    <a:pt x="50" y="82"/>
                  </a:lnTo>
                  <a:lnTo>
                    <a:pt x="55" y="74"/>
                  </a:lnTo>
                  <a:lnTo>
                    <a:pt x="63" y="69"/>
                  </a:lnTo>
                  <a:lnTo>
                    <a:pt x="71" y="63"/>
                  </a:lnTo>
                  <a:lnTo>
                    <a:pt x="80" y="59"/>
                  </a:lnTo>
                  <a:lnTo>
                    <a:pt x="88" y="53"/>
                  </a:lnTo>
                  <a:lnTo>
                    <a:pt x="95" y="50"/>
                  </a:lnTo>
                  <a:lnTo>
                    <a:pt x="103" y="46"/>
                  </a:lnTo>
                  <a:lnTo>
                    <a:pt x="110" y="40"/>
                  </a:lnTo>
                  <a:lnTo>
                    <a:pt x="126" y="31"/>
                  </a:lnTo>
                  <a:lnTo>
                    <a:pt x="139" y="21"/>
                  </a:lnTo>
                  <a:lnTo>
                    <a:pt x="148" y="10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2845" y="2220"/>
              <a:ext cx="91" cy="78"/>
            </a:xfrm>
            <a:custGeom>
              <a:avLst/>
              <a:gdLst/>
              <a:ahLst/>
              <a:cxnLst>
                <a:cxn ang="0">
                  <a:pos x="140" y="0"/>
                </a:cxn>
                <a:cxn ang="0">
                  <a:pos x="148" y="2"/>
                </a:cxn>
                <a:cxn ang="0">
                  <a:pos x="155" y="4"/>
                </a:cxn>
                <a:cxn ang="0">
                  <a:pos x="161" y="5"/>
                </a:cxn>
                <a:cxn ang="0">
                  <a:pos x="169" y="9"/>
                </a:cxn>
                <a:cxn ang="0">
                  <a:pos x="176" y="15"/>
                </a:cxn>
                <a:cxn ang="0">
                  <a:pos x="182" y="23"/>
                </a:cxn>
                <a:cxn ang="0">
                  <a:pos x="182" y="30"/>
                </a:cxn>
                <a:cxn ang="0">
                  <a:pos x="178" y="38"/>
                </a:cxn>
                <a:cxn ang="0">
                  <a:pos x="173" y="45"/>
                </a:cxn>
                <a:cxn ang="0">
                  <a:pos x="167" y="55"/>
                </a:cxn>
                <a:cxn ang="0">
                  <a:pos x="159" y="61"/>
                </a:cxn>
                <a:cxn ang="0">
                  <a:pos x="152" y="66"/>
                </a:cxn>
                <a:cxn ang="0">
                  <a:pos x="142" y="72"/>
                </a:cxn>
                <a:cxn ang="0">
                  <a:pos x="133" y="80"/>
                </a:cxn>
                <a:cxn ang="0">
                  <a:pos x="121" y="83"/>
                </a:cxn>
                <a:cxn ang="0">
                  <a:pos x="112" y="91"/>
                </a:cxn>
                <a:cxn ang="0">
                  <a:pos x="102" y="97"/>
                </a:cxn>
                <a:cxn ang="0">
                  <a:pos x="93" y="104"/>
                </a:cxn>
                <a:cxn ang="0">
                  <a:pos x="81" y="110"/>
                </a:cxn>
                <a:cxn ang="0">
                  <a:pos x="72" y="116"/>
                </a:cxn>
                <a:cxn ang="0">
                  <a:pos x="62" y="123"/>
                </a:cxn>
                <a:cxn ang="0">
                  <a:pos x="53" y="129"/>
                </a:cxn>
                <a:cxn ang="0">
                  <a:pos x="43" y="135"/>
                </a:cxn>
                <a:cxn ang="0">
                  <a:pos x="38" y="142"/>
                </a:cxn>
                <a:cxn ang="0">
                  <a:pos x="30" y="148"/>
                </a:cxn>
                <a:cxn ang="0">
                  <a:pos x="26" y="156"/>
                </a:cxn>
                <a:cxn ang="0">
                  <a:pos x="20" y="150"/>
                </a:cxn>
                <a:cxn ang="0">
                  <a:pos x="15" y="148"/>
                </a:cxn>
                <a:cxn ang="0">
                  <a:pos x="7" y="146"/>
                </a:cxn>
                <a:cxn ang="0">
                  <a:pos x="0" y="146"/>
                </a:cxn>
                <a:cxn ang="0">
                  <a:pos x="1" y="137"/>
                </a:cxn>
                <a:cxn ang="0">
                  <a:pos x="7" y="129"/>
                </a:cxn>
                <a:cxn ang="0">
                  <a:pos x="11" y="120"/>
                </a:cxn>
                <a:cxn ang="0">
                  <a:pos x="19" y="114"/>
                </a:cxn>
                <a:cxn ang="0">
                  <a:pos x="26" y="106"/>
                </a:cxn>
                <a:cxn ang="0">
                  <a:pos x="34" y="102"/>
                </a:cxn>
                <a:cxn ang="0">
                  <a:pos x="43" y="95"/>
                </a:cxn>
                <a:cxn ang="0">
                  <a:pos x="53" y="91"/>
                </a:cxn>
                <a:cxn ang="0">
                  <a:pos x="60" y="83"/>
                </a:cxn>
                <a:cxn ang="0">
                  <a:pos x="70" y="80"/>
                </a:cxn>
                <a:cxn ang="0">
                  <a:pos x="79" y="74"/>
                </a:cxn>
                <a:cxn ang="0">
                  <a:pos x="89" y="70"/>
                </a:cxn>
                <a:cxn ang="0">
                  <a:pos x="97" y="64"/>
                </a:cxn>
                <a:cxn ang="0">
                  <a:pos x="106" y="59"/>
                </a:cxn>
                <a:cxn ang="0">
                  <a:pos x="114" y="53"/>
                </a:cxn>
                <a:cxn ang="0">
                  <a:pos x="121" y="47"/>
                </a:cxn>
                <a:cxn ang="0">
                  <a:pos x="129" y="36"/>
                </a:cxn>
                <a:cxn ang="0">
                  <a:pos x="136" y="24"/>
                </a:cxn>
                <a:cxn ang="0">
                  <a:pos x="140" y="11"/>
                </a:cxn>
                <a:cxn ang="0">
                  <a:pos x="140" y="0"/>
                </a:cxn>
                <a:cxn ang="0">
                  <a:pos x="140" y="0"/>
                </a:cxn>
              </a:cxnLst>
              <a:rect l="0" t="0" r="r" b="b"/>
              <a:pathLst>
                <a:path w="182" h="156">
                  <a:moveTo>
                    <a:pt x="140" y="0"/>
                  </a:moveTo>
                  <a:lnTo>
                    <a:pt x="148" y="2"/>
                  </a:lnTo>
                  <a:lnTo>
                    <a:pt x="155" y="4"/>
                  </a:lnTo>
                  <a:lnTo>
                    <a:pt x="161" y="5"/>
                  </a:lnTo>
                  <a:lnTo>
                    <a:pt x="169" y="9"/>
                  </a:lnTo>
                  <a:lnTo>
                    <a:pt x="176" y="15"/>
                  </a:lnTo>
                  <a:lnTo>
                    <a:pt x="182" y="23"/>
                  </a:lnTo>
                  <a:lnTo>
                    <a:pt x="182" y="30"/>
                  </a:lnTo>
                  <a:lnTo>
                    <a:pt x="178" y="38"/>
                  </a:lnTo>
                  <a:lnTo>
                    <a:pt x="173" y="45"/>
                  </a:lnTo>
                  <a:lnTo>
                    <a:pt x="167" y="55"/>
                  </a:lnTo>
                  <a:lnTo>
                    <a:pt x="159" y="61"/>
                  </a:lnTo>
                  <a:lnTo>
                    <a:pt x="152" y="66"/>
                  </a:lnTo>
                  <a:lnTo>
                    <a:pt x="142" y="72"/>
                  </a:lnTo>
                  <a:lnTo>
                    <a:pt x="133" y="80"/>
                  </a:lnTo>
                  <a:lnTo>
                    <a:pt x="121" y="83"/>
                  </a:lnTo>
                  <a:lnTo>
                    <a:pt x="112" y="91"/>
                  </a:lnTo>
                  <a:lnTo>
                    <a:pt x="102" y="97"/>
                  </a:lnTo>
                  <a:lnTo>
                    <a:pt x="93" y="104"/>
                  </a:lnTo>
                  <a:lnTo>
                    <a:pt x="81" y="110"/>
                  </a:lnTo>
                  <a:lnTo>
                    <a:pt x="72" y="116"/>
                  </a:lnTo>
                  <a:lnTo>
                    <a:pt x="62" y="123"/>
                  </a:lnTo>
                  <a:lnTo>
                    <a:pt x="53" y="129"/>
                  </a:lnTo>
                  <a:lnTo>
                    <a:pt x="43" y="135"/>
                  </a:lnTo>
                  <a:lnTo>
                    <a:pt x="38" y="142"/>
                  </a:lnTo>
                  <a:lnTo>
                    <a:pt x="30" y="148"/>
                  </a:lnTo>
                  <a:lnTo>
                    <a:pt x="26" y="156"/>
                  </a:lnTo>
                  <a:lnTo>
                    <a:pt x="20" y="150"/>
                  </a:lnTo>
                  <a:lnTo>
                    <a:pt x="15" y="148"/>
                  </a:lnTo>
                  <a:lnTo>
                    <a:pt x="7" y="146"/>
                  </a:lnTo>
                  <a:lnTo>
                    <a:pt x="0" y="146"/>
                  </a:lnTo>
                  <a:lnTo>
                    <a:pt x="1" y="137"/>
                  </a:lnTo>
                  <a:lnTo>
                    <a:pt x="7" y="129"/>
                  </a:lnTo>
                  <a:lnTo>
                    <a:pt x="11" y="120"/>
                  </a:lnTo>
                  <a:lnTo>
                    <a:pt x="19" y="114"/>
                  </a:lnTo>
                  <a:lnTo>
                    <a:pt x="26" y="106"/>
                  </a:lnTo>
                  <a:lnTo>
                    <a:pt x="34" y="102"/>
                  </a:lnTo>
                  <a:lnTo>
                    <a:pt x="43" y="95"/>
                  </a:lnTo>
                  <a:lnTo>
                    <a:pt x="53" y="91"/>
                  </a:lnTo>
                  <a:lnTo>
                    <a:pt x="60" y="83"/>
                  </a:lnTo>
                  <a:lnTo>
                    <a:pt x="70" y="80"/>
                  </a:lnTo>
                  <a:lnTo>
                    <a:pt x="79" y="74"/>
                  </a:lnTo>
                  <a:lnTo>
                    <a:pt x="89" y="70"/>
                  </a:lnTo>
                  <a:lnTo>
                    <a:pt x="97" y="64"/>
                  </a:lnTo>
                  <a:lnTo>
                    <a:pt x="106" y="59"/>
                  </a:lnTo>
                  <a:lnTo>
                    <a:pt x="114" y="53"/>
                  </a:lnTo>
                  <a:lnTo>
                    <a:pt x="121" y="47"/>
                  </a:lnTo>
                  <a:lnTo>
                    <a:pt x="129" y="36"/>
                  </a:lnTo>
                  <a:lnTo>
                    <a:pt x="136" y="24"/>
                  </a:lnTo>
                  <a:lnTo>
                    <a:pt x="140" y="11"/>
                  </a:lnTo>
                  <a:lnTo>
                    <a:pt x="140" y="0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2562" y="2266"/>
              <a:ext cx="26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2"/>
                </a:cxn>
                <a:cxn ang="0">
                  <a:pos x="17" y="8"/>
                </a:cxn>
                <a:cxn ang="0">
                  <a:pos x="25" y="15"/>
                </a:cxn>
                <a:cxn ang="0">
                  <a:pos x="34" y="23"/>
                </a:cxn>
                <a:cxn ang="0">
                  <a:pos x="44" y="32"/>
                </a:cxn>
                <a:cxn ang="0">
                  <a:pos x="51" y="48"/>
                </a:cxn>
                <a:cxn ang="0">
                  <a:pos x="42" y="42"/>
                </a:cxn>
                <a:cxn ang="0">
                  <a:pos x="30" y="36"/>
                </a:cxn>
                <a:cxn ang="0">
                  <a:pos x="21" y="29"/>
                </a:cxn>
                <a:cxn ang="0">
                  <a:pos x="9" y="23"/>
                </a:cxn>
                <a:cxn ang="0">
                  <a:pos x="0" y="1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1" h="48">
                  <a:moveTo>
                    <a:pt x="0" y="0"/>
                  </a:moveTo>
                  <a:lnTo>
                    <a:pt x="7" y="2"/>
                  </a:lnTo>
                  <a:lnTo>
                    <a:pt x="17" y="8"/>
                  </a:lnTo>
                  <a:lnTo>
                    <a:pt x="25" y="15"/>
                  </a:lnTo>
                  <a:lnTo>
                    <a:pt x="34" y="23"/>
                  </a:lnTo>
                  <a:lnTo>
                    <a:pt x="44" y="32"/>
                  </a:lnTo>
                  <a:lnTo>
                    <a:pt x="51" y="48"/>
                  </a:lnTo>
                  <a:lnTo>
                    <a:pt x="42" y="42"/>
                  </a:lnTo>
                  <a:lnTo>
                    <a:pt x="30" y="36"/>
                  </a:lnTo>
                  <a:lnTo>
                    <a:pt x="21" y="29"/>
                  </a:lnTo>
                  <a:lnTo>
                    <a:pt x="9" y="23"/>
                  </a:lnTo>
                  <a:lnTo>
                    <a:pt x="0" y="1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2525" y="2266"/>
              <a:ext cx="808" cy="1065"/>
            </a:xfrm>
            <a:custGeom>
              <a:avLst/>
              <a:gdLst/>
              <a:ahLst/>
              <a:cxnLst>
                <a:cxn ang="0">
                  <a:pos x="1584" y="143"/>
                </a:cxn>
                <a:cxn ang="0">
                  <a:pos x="1595" y="338"/>
                </a:cxn>
                <a:cxn ang="0">
                  <a:pos x="1597" y="538"/>
                </a:cxn>
                <a:cxn ang="0">
                  <a:pos x="1608" y="736"/>
                </a:cxn>
                <a:cxn ang="0">
                  <a:pos x="1614" y="812"/>
                </a:cxn>
                <a:cxn ang="0">
                  <a:pos x="1608" y="844"/>
                </a:cxn>
                <a:cxn ang="0">
                  <a:pos x="1547" y="831"/>
                </a:cxn>
                <a:cxn ang="0">
                  <a:pos x="1468" y="783"/>
                </a:cxn>
                <a:cxn ang="0">
                  <a:pos x="1393" y="722"/>
                </a:cxn>
                <a:cxn ang="0">
                  <a:pos x="1334" y="654"/>
                </a:cxn>
                <a:cxn ang="0">
                  <a:pos x="1315" y="568"/>
                </a:cxn>
                <a:cxn ang="0">
                  <a:pos x="1272" y="502"/>
                </a:cxn>
                <a:cxn ang="0">
                  <a:pos x="1199" y="468"/>
                </a:cxn>
                <a:cxn ang="0">
                  <a:pos x="1120" y="481"/>
                </a:cxn>
                <a:cxn ang="0">
                  <a:pos x="916" y="534"/>
                </a:cxn>
                <a:cxn ang="0">
                  <a:pos x="718" y="683"/>
                </a:cxn>
                <a:cxn ang="0">
                  <a:pos x="591" y="894"/>
                </a:cxn>
                <a:cxn ang="0">
                  <a:pos x="553" y="1143"/>
                </a:cxn>
                <a:cxn ang="0">
                  <a:pos x="561" y="1310"/>
                </a:cxn>
                <a:cxn ang="0">
                  <a:pos x="574" y="1449"/>
                </a:cxn>
                <a:cxn ang="0">
                  <a:pos x="583" y="1584"/>
                </a:cxn>
                <a:cxn ang="0">
                  <a:pos x="574" y="1713"/>
                </a:cxn>
                <a:cxn ang="0">
                  <a:pos x="473" y="1812"/>
                </a:cxn>
                <a:cxn ang="0">
                  <a:pos x="344" y="1903"/>
                </a:cxn>
                <a:cxn ang="0">
                  <a:pos x="216" y="1998"/>
                </a:cxn>
                <a:cxn ang="0">
                  <a:pos x="102" y="2103"/>
                </a:cxn>
                <a:cxn ang="0">
                  <a:pos x="57" y="2101"/>
                </a:cxn>
                <a:cxn ang="0">
                  <a:pos x="49" y="2059"/>
                </a:cxn>
                <a:cxn ang="0">
                  <a:pos x="49" y="2013"/>
                </a:cxn>
                <a:cxn ang="0">
                  <a:pos x="40" y="1966"/>
                </a:cxn>
                <a:cxn ang="0">
                  <a:pos x="24" y="1780"/>
                </a:cxn>
                <a:cxn ang="0">
                  <a:pos x="13" y="1548"/>
                </a:cxn>
                <a:cxn ang="0">
                  <a:pos x="2" y="1316"/>
                </a:cxn>
                <a:cxn ang="0">
                  <a:pos x="5" y="1089"/>
                </a:cxn>
                <a:cxn ang="0">
                  <a:pos x="80" y="977"/>
                </a:cxn>
                <a:cxn ang="0">
                  <a:pos x="182" y="911"/>
                </a:cxn>
                <a:cxn ang="0">
                  <a:pos x="283" y="848"/>
                </a:cxn>
                <a:cxn ang="0">
                  <a:pos x="386" y="781"/>
                </a:cxn>
                <a:cxn ang="0">
                  <a:pos x="524" y="690"/>
                </a:cxn>
                <a:cxn ang="0">
                  <a:pos x="677" y="586"/>
                </a:cxn>
                <a:cxn ang="0">
                  <a:pos x="827" y="483"/>
                </a:cxn>
                <a:cxn ang="0">
                  <a:pos x="979" y="392"/>
                </a:cxn>
                <a:cxn ang="0">
                  <a:pos x="1089" y="310"/>
                </a:cxn>
                <a:cxn ang="0">
                  <a:pos x="1198" y="241"/>
                </a:cxn>
                <a:cxn ang="0">
                  <a:pos x="1308" y="177"/>
                </a:cxn>
                <a:cxn ang="0">
                  <a:pos x="1414" y="107"/>
                </a:cxn>
                <a:cxn ang="0">
                  <a:pos x="1437" y="108"/>
                </a:cxn>
                <a:cxn ang="0">
                  <a:pos x="1410" y="141"/>
                </a:cxn>
                <a:cxn ang="0">
                  <a:pos x="1371" y="167"/>
                </a:cxn>
                <a:cxn ang="0">
                  <a:pos x="1338" y="190"/>
                </a:cxn>
                <a:cxn ang="0">
                  <a:pos x="1344" y="202"/>
                </a:cxn>
                <a:cxn ang="0">
                  <a:pos x="1374" y="198"/>
                </a:cxn>
                <a:cxn ang="0">
                  <a:pos x="1424" y="179"/>
                </a:cxn>
                <a:cxn ang="0">
                  <a:pos x="1473" y="150"/>
                </a:cxn>
                <a:cxn ang="0">
                  <a:pos x="1506" y="110"/>
                </a:cxn>
                <a:cxn ang="0">
                  <a:pos x="1517" y="55"/>
                </a:cxn>
                <a:cxn ang="0">
                  <a:pos x="1551" y="8"/>
                </a:cxn>
              </a:cxnLst>
              <a:rect l="0" t="0" r="r" b="b"/>
              <a:pathLst>
                <a:path w="1616" h="2129">
                  <a:moveTo>
                    <a:pt x="1564" y="0"/>
                  </a:moveTo>
                  <a:lnTo>
                    <a:pt x="1572" y="46"/>
                  </a:lnTo>
                  <a:lnTo>
                    <a:pt x="1580" y="95"/>
                  </a:lnTo>
                  <a:lnTo>
                    <a:pt x="1584" y="143"/>
                  </a:lnTo>
                  <a:lnTo>
                    <a:pt x="1589" y="192"/>
                  </a:lnTo>
                  <a:lnTo>
                    <a:pt x="1591" y="240"/>
                  </a:lnTo>
                  <a:lnTo>
                    <a:pt x="1593" y="289"/>
                  </a:lnTo>
                  <a:lnTo>
                    <a:pt x="1595" y="338"/>
                  </a:lnTo>
                  <a:lnTo>
                    <a:pt x="1597" y="390"/>
                  </a:lnTo>
                  <a:lnTo>
                    <a:pt x="1597" y="437"/>
                  </a:lnTo>
                  <a:lnTo>
                    <a:pt x="1597" y="489"/>
                  </a:lnTo>
                  <a:lnTo>
                    <a:pt x="1597" y="538"/>
                  </a:lnTo>
                  <a:lnTo>
                    <a:pt x="1601" y="589"/>
                  </a:lnTo>
                  <a:lnTo>
                    <a:pt x="1601" y="637"/>
                  </a:lnTo>
                  <a:lnTo>
                    <a:pt x="1604" y="686"/>
                  </a:lnTo>
                  <a:lnTo>
                    <a:pt x="1608" y="736"/>
                  </a:lnTo>
                  <a:lnTo>
                    <a:pt x="1616" y="787"/>
                  </a:lnTo>
                  <a:lnTo>
                    <a:pt x="1616" y="795"/>
                  </a:lnTo>
                  <a:lnTo>
                    <a:pt x="1616" y="804"/>
                  </a:lnTo>
                  <a:lnTo>
                    <a:pt x="1614" y="812"/>
                  </a:lnTo>
                  <a:lnTo>
                    <a:pt x="1612" y="821"/>
                  </a:lnTo>
                  <a:lnTo>
                    <a:pt x="1610" y="829"/>
                  </a:lnTo>
                  <a:lnTo>
                    <a:pt x="1608" y="837"/>
                  </a:lnTo>
                  <a:lnTo>
                    <a:pt x="1608" y="844"/>
                  </a:lnTo>
                  <a:lnTo>
                    <a:pt x="1610" y="856"/>
                  </a:lnTo>
                  <a:lnTo>
                    <a:pt x="1589" y="848"/>
                  </a:lnTo>
                  <a:lnTo>
                    <a:pt x="1568" y="840"/>
                  </a:lnTo>
                  <a:lnTo>
                    <a:pt x="1547" y="831"/>
                  </a:lnTo>
                  <a:lnTo>
                    <a:pt x="1528" y="821"/>
                  </a:lnTo>
                  <a:lnTo>
                    <a:pt x="1507" y="810"/>
                  </a:lnTo>
                  <a:lnTo>
                    <a:pt x="1488" y="799"/>
                  </a:lnTo>
                  <a:lnTo>
                    <a:pt x="1468" y="783"/>
                  </a:lnTo>
                  <a:lnTo>
                    <a:pt x="1450" y="770"/>
                  </a:lnTo>
                  <a:lnTo>
                    <a:pt x="1430" y="753"/>
                  </a:lnTo>
                  <a:lnTo>
                    <a:pt x="1412" y="738"/>
                  </a:lnTo>
                  <a:lnTo>
                    <a:pt x="1393" y="722"/>
                  </a:lnTo>
                  <a:lnTo>
                    <a:pt x="1378" y="705"/>
                  </a:lnTo>
                  <a:lnTo>
                    <a:pt x="1361" y="688"/>
                  </a:lnTo>
                  <a:lnTo>
                    <a:pt x="1348" y="671"/>
                  </a:lnTo>
                  <a:lnTo>
                    <a:pt x="1334" y="654"/>
                  </a:lnTo>
                  <a:lnTo>
                    <a:pt x="1323" y="637"/>
                  </a:lnTo>
                  <a:lnTo>
                    <a:pt x="1323" y="612"/>
                  </a:lnTo>
                  <a:lnTo>
                    <a:pt x="1321" y="589"/>
                  </a:lnTo>
                  <a:lnTo>
                    <a:pt x="1315" y="568"/>
                  </a:lnTo>
                  <a:lnTo>
                    <a:pt x="1310" y="549"/>
                  </a:lnTo>
                  <a:lnTo>
                    <a:pt x="1298" y="530"/>
                  </a:lnTo>
                  <a:lnTo>
                    <a:pt x="1287" y="515"/>
                  </a:lnTo>
                  <a:lnTo>
                    <a:pt x="1272" y="502"/>
                  </a:lnTo>
                  <a:lnTo>
                    <a:pt x="1258" y="491"/>
                  </a:lnTo>
                  <a:lnTo>
                    <a:pt x="1239" y="481"/>
                  </a:lnTo>
                  <a:lnTo>
                    <a:pt x="1220" y="473"/>
                  </a:lnTo>
                  <a:lnTo>
                    <a:pt x="1199" y="468"/>
                  </a:lnTo>
                  <a:lnTo>
                    <a:pt x="1180" y="468"/>
                  </a:lnTo>
                  <a:lnTo>
                    <a:pt x="1160" y="468"/>
                  </a:lnTo>
                  <a:lnTo>
                    <a:pt x="1139" y="473"/>
                  </a:lnTo>
                  <a:lnTo>
                    <a:pt x="1120" y="481"/>
                  </a:lnTo>
                  <a:lnTo>
                    <a:pt x="1099" y="491"/>
                  </a:lnTo>
                  <a:lnTo>
                    <a:pt x="1036" y="498"/>
                  </a:lnTo>
                  <a:lnTo>
                    <a:pt x="975" y="513"/>
                  </a:lnTo>
                  <a:lnTo>
                    <a:pt x="916" y="534"/>
                  </a:lnTo>
                  <a:lnTo>
                    <a:pt x="863" y="565"/>
                  </a:lnTo>
                  <a:lnTo>
                    <a:pt x="812" y="597"/>
                  </a:lnTo>
                  <a:lnTo>
                    <a:pt x="762" y="637"/>
                  </a:lnTo>
                  <a:lnTo>
                    <a:pt x="718" y="683"/>
                  </a:lnTo>
                  <a:lnTo>
                    <a:pt x="680" y="732"/>
                  </a:lnTo>
                  <a:lnTo>
                    <a:pt x="644" y="781"/>
                  </a:lnTo>
                  <a:lnTo>
                    <a:pt x="616" y="837"/>
                  </a:lnTo>
                  <a:lnTo>
                    <a:pt x="591" y="894"/>
                  </a:lnTo>
                  <a:lnTo>
                    <a:pt x="572" y="954"/>
                  </a:lnTo>
                  <a:lnTo>
                    <a:pt x="559" y="1013"/>
                  </a:lnTo>
                  <a:lnTo>
                    <a:pt x="553" y="1078"/>
                  </a:lnTo>
                  <a:lnTo>
                    <a:pt x="553" y="1143"/>
                  </a:lnTo>
                  <a:lnTo>
                    <a:pt x="562" y="1207"/>
                  </a:lnTo>
                  <a:lnTo>
                    <a:pt x="559" y="1241"/>
                  </a:lnTo>
                  <a:lnTo>
                    <a:pt x="561" y="1276"/>
                  </a:lnTo>
                  <a:lnTo>
                    <a:pt x="561" y="1310"/>
                  </a:lnTo>
                  <a:lnTo>
                    <a:pt x="562" y="1346"/>
                  </a:lnTo>
                  <a:lnTo>
                    <a:pt x="566" y="1380"/>
                  </a:lnTo>
                  <a:lnTo>
                    <a:pt x="570" y="1414"/>
                  </a:lnTo>
                  <a:lnTo>
                    <a:pt x="574" y="1449"/>
                  </a:lnTo>
                  <a:lnTo>
                    <a:pt x="578" y="1485"/>
                  </a:lnTo>
                  <a:lnTo>
                    <a:pt x="580" y="1517"/>
                  </a:lnTo>
                  <a:lnTo>
                    <a:pt x="582" y="1551"/>
                  </a:lnTo>
                  <a:lnTo>
                    <a:pt x="583" y="1584"/>
                  </a:lnTo>
                  <a:lnTo>
                    <a:pt x="585" y="1618"/>
                  </a:lnTo>
                  <a:lnTo>
                    <a:pt x="582" y="1650"/>
                  </a:lnTo>
                  <a:lnTo>
                    <a:pt x="580" y="1681"/>
                  </a:lnTo>
                  <a:lnTo>
                    <a:pt x="574" y="1713"/>
                  </a:lnTo>
                  <a:lnTo>
                    <a:pt x="568" y="1747"/>
                  </a:lnTo>
                  <a:lnTo>
                    <a:pt x="536" y="1768"/>
                  </a:lnTo>
                  <a:lnTo>
                    <a:pt x="505" y="1791"/>
                  </a:lnTo>
                  <a:lnTo>
                    <a:pt x="473" y="1812"/>
                  </a:lnTo>
                  <a:lnTo>
                    <a:pt x="443" y="1835"/>
                  </a:lnTo>
                  <a:lnTo>
                    <a:pt x="408" y="1856"/>
                  </a:lnTo>
                  <a:lnTo>
                    <a:pt x="376" y="1880"/>
                  </a:lnTo>
                  <a:lnTo>
                    <a:pt x="344" y="1903"/>
                  </a:lnTo>
                  <a:lnTo>
                    <a:pt x="312" y="1928"/>
                  </a:lnTo>
                  <a:lnTo>
                    <a:pt x="281" y="1951"/>
                  </a:lnTo>
                  <a:lnTo>
                    <a:pt x="249" y="1973"/>
                  </a:lnTo>
                  <a:lnTo>
                    <a:pt x="216" y="1998"/>
                  </a:lnTo>
                  <a:lnTo>
                    <a:pt x="188" y="2023"/>
                  </a:lnTo>
                  <a:lnTo>
                    <a:pt x="158" y="2048"/>
                  </a:lnTo>
                  <a:lnTo>
                    <a:pt x="131" y="2074"/>
                  </a:lnTo>
                  <a:lnTo>
                    <a:pt x="102" y="2103"/>
                  </a:lnTo>
                  <a:lnTo>
                    <a:pt x="80" y="2129"/>
                  </a:lnTo>
                  <a:lnTo>
                    <a:pt x="68" y="2120"/>
                  </a:lnTo>
                  <a:lnTo>
                    <a:pt x="62" y="2110"/>
                  </a:lnTo>
                  <a:lnTo>
                    <a:pt x="57" y="2101"/>
                  </a:lnTo>
                  <a:lnTo>
                    <a:pt x="53" y="2091"/>
                  </a:lnTo>
                  <a:lnTo>
                    <a:pt x="49" y="2080"/>
                  </a:lnTo>
                  <a:lnTo>
                    <a:pt x="49" y="2070"/>
                  </a:lnTo>
                  <a:lnTo>
                    <a:pt x="49" y="2059"/>
                  </a:lnTo>
                  <a:lnTo>
                    <a:pt x="49" y="2049"/>
                  </a:lnTo>
                  <a:lnTo>
                    <a:pt x="49" y="2038"/>
                  </a:lnTo>
                  <a:lnTo>
                    <a:pt x="49" y="2027"/>
                  </a:lnTo>
                  <a:lnTo>
                    <a:pt x="49" y="2013"/>
                  </a:lnTo>
                  <a:lnTo>
                    <a:pt x="49" y="2002"/>
                  </a:lnTo>
                  <a:lnTo>
                    <a:pt x="45" y="1991"/>
                  </a:lnTo>
                  <a:lnTo>
                    <a:pt x="43" y="1977"/>
                  </a:lnTo>
                  <a:lnTo>
                    <a:pt x="40" y="1966"/>
                  </a:lnTo>
                  <a:lnTo>
                    <a:pt x="34" y="1954"/>
                  </a:lnTo>
                  <a:lnTo>
                    <a:pt x="32" y="1897"/>
                  </a:lnTo>
                  <a:lnTo>
                    <a:pt x="28" y="1838"/>
                  </a:lnTo>
                  <a:lnTo>
                    <a:pt x="24" y="1780"/>
                  </a:lnTo>
                  <a:lnTo>
                    <a:pt x="23" y="1722"/>
                  </a:lnTo>
                  <a:lnTo>
                    <a:pt x="17" y="1664"/>
                  </a:lnTo>
                  <a:lnTo>
                    <a:pt x="15" y="1607"/>
                  </a:lnTo>
                  <a:lnTo>
                    <a:pt x="13" y="1548"/>
                  </a:lnTo>
                  <a:lnTo>
                    <a:pt x="9" y="1491"/>
                  </a:lnTo>
                  <a:lnTo>
                    <a:pt x="5" y="1432"/>
                  </a:lnTo>
                  <a:lnTo>
                    <a:pt x="4" y="1375"/>
                  </a:lnTo>
                  <a:lnTo>
                    <a:pt x="2" y="1316"/>
                  </a:lnTo>
                  <a:lnTo>
                    <a:pt x="2" y="1260"/>
                  </a:lnTo>
                  <a:lnTo>
                    <a:pt x="0" y="1202"/>
                  </a:lnTo>
                  <a:lnTo>
                    <a:pt x="2" y="1145"/>
                  </a:lnTo>
                  <a:lnTo>
                    <a:pt x="5" y="1089"/>
                  </a:lnTo>
                  <a:lnTo>
                    <a:pt x="9" y="1034"/>
                  </a:lnTo>
                  <a:lnTo>
                    <a:pt x="32" y="1013"/>
                  </a:lnTo>
                  <a:lnTo>
                    <a:pt x="57" y="996"/>
                  </a:lnTo>
                  <a:lnTo>
                    <a:pt x="80" y="977"/>
                  </a:lnTo>
                  <a:lnTo>
                    <a:pt x="106" y="960"/>
                  </a:lnTo>
                  <a:lnTo>
                    <a:pt x="131" y="943"/>
                  </a:lnTo>
                  <a:lnTo>
                    <a:pt x="156" y="928"/>
                  </a:lnTo>
                  <a:lnTo>
                    <a:pt x="182" y="911"/>
                  </a:lnTo>
                  <a:lnTo>
                    <a:pt x="209" y="897"/>
                  </a:lnTo>
                  <a:lnTo>
                    <a:pt x="232" y="880"/>
                  </a:lnTo>
                  <a:lnTo>
                    <a:pt x="258" y="865"/>
                  </a:lnTo>
                  <a:lnTo>
                    <a:pt x="283" y="848"/>
                  </a:lnTo>
                  <a:lnTo>
                    <a:pt x="310" y="833"/>
                  </a:lnTo>
                  <a:lnTo>
                    <a:pt x="334" y="816"/>
                  </a:lnTo>
                  <a:lnTo>
                    <a:pt x="361" y="799"/>
                  </a:lnTo>
                  <a:lnTo>
                    <a:pt x="386" y="781"/>
                  </a:lnTo>
                  <a:lnTo>
                    <a:pt x="412" y="764"/>
                  </a:lnTo>
                  <a:lnTo>
                    <a:pt x="450" y="740"/>
                  </a:lnTo>
                  <a:lnTo>
                    <a:pt x="486" y="715"/>
                  </a:lnTo>
                  <a:lnTo>
                    <a:pt x="524" y="690"/>
                  </a:lnTo>
                  <a:lnTo>
                    <a:pt x="562" y="664"/>
                  </a:lnTo>
                  <a:lnTo>
                    <a:pt x="601" y="637"/>
                  </a:lnTo>
                  <a:lnTo>
                    <a:pt x="639" y="612"/>
                  </a:lnTo>
                  <a:lnTo>
                    <a:pt x="677" y="586"/>
                  </a:lnTo>
                  <a:lnTo>
                    <a:pt x="715" y="561"/>
                  </a:lnTo>
                  <a:lnTo>
                    <a:pt x="751" y="534"/>
                  </a:lnTo>
                  <a:lnTo>
                    <a:pt x="791" y="508"/>
                  </a:lnTo>
                  <a:lnTo>
                    <a:pt x="827" y="483"/>
                  </a:lnTo>
                  <a:lnTo>
                    <a:pt x="865" y="458"/>
                  </a:lnTo>
                  <a:lnTo>
                    <a:pt x="903" y="435"/>
                  </a:lnTo>
                  <a:lnTo>
                    <a:pt x="941" y="414"/>
                  </a:lnTo>
                  <a:lnTo>
                    <a:pt x="979" y="392"/>
                  </a:lnTo>
                  <a:lnTo>
                    <a:pt x="1017" y="373"/>
                  </a:lnTo>
                  <a:lnTo>
                    <a:pt x="1040" y="350"/>
                  </a:lnTo>
                  <a:lnTo>
                    <a:pt x="1066" y="329"/>
                  </a:lnTo>
                  <a:lnTo>
                    <a:pt x="1089" y="310"/>
                  </a:lnTo>
                  <a:lnTo>
                    <a:pt x="1118" y="293"/>
                  </a:lnTo>
                  <a:lnTo>
                    <a:pt x="1142" y="274"/>
                  </a:lnTo>
                  <a:lnTo>
                    <a:pt x="1169" y="257"/>
                  </a:lnTo>
                  <a:lnTo>
                    <a:pt x="1198" y="241"/>
                  </a:lnTo>
                  <a:lnTo>
                    <a:pt x="1226" y="226"/>
                  </a:lnTo>
                  <a:lnTo>
                    <a:pt x="1253" y="207"/>
                  </a:lnTo>
                  <a:lnTo>
                    <a:pt x="1281" y="192"/>
                  </a:lnTo>
                  <a:lnTo>
                    <a:pt x="1308" y="177"/>
                  </a:lnTo>
                  <a:lnTo>
                    <a:pt x="1334" y="160"/>
                  </a:lnTo>
                  <a:lnTo>
                    <a:pt x="1361" y="143"/>
                  </a:lnTo>
                  <a:lnTo>
                    <a:pt x="1388" y="126"/>
                  </a:lnTo>
                  <a:lnTo>
                    <a:pt x="1414" y="107"/>
                  </a:lnTo>
                  <a:lnTo>
                    <a:pt x="1441" y="87"/>
                  </a:lnTo>
                  <a:lnTo>
                    <a:pt x="1441" y="95"/>
                  </a:lnTo>
                  <a:lnTo>
                    <a:pt x="1441" y="101"/>
                  </a:lnTo>
                  <a:lnTo>
                    <a:pt x="1437" y="108"/>
                  </a:lnTo>
                  <a:lnTo>
                    <a:pt x="1433" y="118"/>
                  </a:lnTo>
                  <a:lnTo>
                    <a:pt x="1426" y="124"/>
                  </a:lnTo>
                  <a:lnTo>
                    <a:pt x="1418" y="131"/>
                  </a:lnTo>
                  <a:lnTo>
                    <a:pt x="1410" y="141"/>
                  </a:lnTo>
                  <a:lnTo>
                    <a:pt x="1401" y="148"/>
                  </a:lnTo>
                  <a:lnTo>
                    <a:pt x="1391" y="154"/>
                  </a:lnTo>
                  <a:lnTo>
                    <a:pt x="1382" y="160"/>
                  </a:lnTo>
                  <a:lnTo>
                    <a:pt x="1371" y="167"/>
                  </a:lnTo>
                  <a:lnTo>
                    <a:pt x="1363" y="173"/>
                  </a:lnTo>
                  <a:lnTo>
                    <a:pt x="1353" y="179"/>
                  </a:lnTo>
                  <a:lnTo>
                    <a:pt x="1346" y="184"/>
                  </a:lnTo>
                  <a:lnTo>
                    <a:pt x="1338" y="190"/>
                  </a:lnTo>
                  <a:lnTo>
                    <a:pt x="1336" y="194"/>
                  </a:lnTo>
                  <a:lnTo>
                    <a:pt x="1334" y="200"/>
                  </a:lnTo>
                  <a:lnTo>
                    <a:pt x="1338" y="202"/>
                  </a:lnTo>
                  <a:lnTo>
                    <a:pt x="1344" y="202"/>
                  </a:lnTo>
                  <a:lnTo>
                    <a:pt x="1355" y="202"/>
                  </a:lnTo>
                  <a:lnTo>
                    <a:pt x="1361" y="200"/>
                  </a:lnTo>
                  <a:lnTo>
                    <a:pt x="1367" y="200"/>
                  </a:lnTo>
                  <a:lnTo>
                    <a:pt x="1374" y="198"/>
                  </a:lnTo>
                  <a:lnTo>
                    <a:pt x="1384" y="198"/>
                  </a:lnTo>
                  <a:lnTo>
                    <a:pt x="1397" y="192"/>
                  </a:lnTo>
                  <a:lnTo>
                    <a:pt x="1410" y="184"/>
                  </a:lnTo>
                  <a:lnTo>
                    <a:pt x="1424" y="179"/>
                  </a:lnTo>
                  <a:lnTo>
                    <a:pt x="1437" y="173"/>
                  </a:lnTo>
                  <a:lnTo>
                    <a:pt x="1450" y="165"/>
                  </a:lnTo>
                  <a:lnTo>
                    <a:pt x="1462" y="158"/>
                  </a:lnTo>
                  <a:lnTo>
                    <a:pt x="1473" y="150"/>
                  </a:lnTo>
                  <a:lnTo>
                    <a:pt x="1483" y="143"/>
                  </a:lnTo>
                  <a:lnTo>
                    <a:pt x="1490" y="131"/>
                  </a:lnTo>
                  <a:lnTo>
                    <a:pt x="1500" y="122"/>
                  </a:lnTo>
                  <a:lnTo>
                    <a:pt x="1506" y="110"/>
                  </a:lnTo>
                  <a:lnTo>
                    <a:pt x="1511" y="99"/>
                  </a:lnTo>
                  <a:lnTo>
                    <a:pt x="1513" y="84"/>
                  </a:lnTo>
                  <a:lnTo>
                    <a:pt x="1517" y="70"/>
                  </a:lnTo>
                  <a:lnTo>
                    <a:pt x="1517" y="55"/>
                  </a:lnTo>
                  <a:lnTo>
                    <a:pt x="1519" y="38"/>
                  </a:lnTo>
                  <a:lnTo>
                    <a:pt x="1528" y="27"/>
                  </a:lnTo>
                  <a:lnTo>
                    <a:pt x="1540" y="17"/>
                  </a:lnTo>
                  <a:lnTo>
                    <a:pt x="1551" y="8"/>
                  </a:lnTo>
                  <a:lnTo>
                    <a:pt x="1564" y="0"/>
                  </a:lnTo>
                  <a:lnTo>
                    <a:pt x="1564" y="0"/>
                  </a:lnTo>
                  <a:close/>
                </a:path>
              </a:pathLst>
            </a:custGeom>
            <a:solidFill>
              <a:srgbClr val="FFE6B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2080" y="2269"/>
              <a:ext cx="46" cy="3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7" y="5"/>
                </a:cxn>
                <a:cxn ang="0">
                  <a:pos x="15" y="9"/>
                </a:cxn>
                <a:cxn ang="0">
                  <a:pos x="25" y="13"/>
                </a:cxn>
                <a:cxn ang="0">
                  <a:pos x="34" y="17"/>
                </a:cxn>
                <a:cxn ang="0">
                  <a:pos x="42" y="23"/>
                </a:cxn>
                <a:cxn ang="0">
                  <a:pos x="51" y="26"/>
                </a:cxn>
                <a:cxn ang="0">
                  <a:pos x="61" y="32"/>
                </a:cxn>
                <a:cxn ang="0">
                  <a:pos x="68" y="40"/>
                </a:cxn>
                <a:cxn ang="0">
                  <a:pos x="74" y="45"/>
                </a:cxn>
                <a:cxn ang="0">
                  <a:pos x="82" y="53"/>
                </a:cxn>
                <a:cxn ang="0">
                  <a:pos x="87" y="62"/>
                </a:cxn>
                <a:cxn ang="0">
                  <a:pos x="91" y="72"/>
                </a:cxn>
                <a:cxn ang="0">
                  <a:pos x="80" y="68"/>
                </a:cxn>
                <a:cxn ang="0">
                  <a:pos x="70" y="68"/>
                </a:cxn>
                <a:cxn ang="0">
                  <a:pos x="61" y="64"/>
                </a:cxn>
                <a:cxn ang="0">
                  <a:pos x="51" y="62"/>
                </a:cxn>
                <a:cxn ang="0">
                  <a:pos x="42" y="57"/>
                </a:cxn>
                <a:cxn ang="0">
                  <a:pos x="34" y="53"/>
                </a:cxn>
                <a:cxn ang="0">
                  <a:pos x="25" y="47"/>
                </a:cxn>
                <a:cxn ang="0">
                  <a:pos x="21" y="42"/>
                </a:cxn>
                <a:cxn ang="0">
                  <a:pos x="9" y="32"/>
                </a:cxn>
                <a:cxn ang="0">
                  <a:pos x="4" y="23"/>
                </a:cxn>
                <a:cxn ang="0">
                  <a:pos x="0" y="1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91" h="72">
                  <a:moveTo>
                    <a:pt x="2" y="0"/>
                  </a:moveTo>
                  <a:lnTo>
                    <a:pt x="7" y="5"/>
                  </a:lnTo>
                  <a:lnTo>
                    <a:pt x="15" y="9"/>
                  </a:lnTo>
                  <a:lnTo>
                    <a:pt x="25" y="13"/>
                  </a:lnTo>
                  <a:lnTo>
                    <a:pt x="34" y="17"/>
                  </a:lnTo>
                  <a:lnTo>
                    <a:pt x="42" y="23"/>
                  </a:lnTo>
                  <a:lnTo>
                    <a:pt x="51" y="26"/>
                  </a:lnTo>
                  <a:lnTo>
                    <a:pt x="61" y="32"/>
                  </a:lnTo>
                  <a:lnTo>
                    <a:pt x="68" y="40"/>
                  </a:lnTo>
                  <a:lnTo>
                    <a:pt x="74" y="45"/>
                  </a:lnTo>
                  <a:lnTo>
                    <a:pt x="82" y="53"/>
                  </a:lnTo>
                  <a:lnTo>
                    <a:pt x="87" y="62"/>
                  </a:lnTo>
                  <a:lnTo>
                    <a:pt x="91" y="72"/>
                  </a:lnTo>
                  <a:lnTo>
                    <a:pt x="80" y="68"/>
                  </a:lnTo>
                  <a:lnTo>
                    <a:pt x="70" y="68"/>
                  </a:lnTo>
                  <a:lnTo>
                    <a:pt x="61" y="64"/>
                  </a:lnTo>
                  <a:lnTo>
                    <a:pt x="51" y="62"/>
                  </a:lnTo>
                  <a:lnTo>
                    <a:pt x="42" y="57"/>
                  </a:lnTo>
                  <a:lnTo>
                    <a:pt x="34" y="53"/>
                  </a:lnTo>
                  <a:lnTo>
                    <a:pt x="25" y="47"/>
                  </a:lnTo>
                  <a:lnTo>
                    <a:pt x="21" y="42"/>
                  </a:lnTo>
                  <a:lnTo>
                    <a:pt x="9" y="32"/>
                  </a:lnTo>
                  <a:lnTo>
                    <a:pt x="4" y="23"/>
                  </a:lnTo>
                  <a:lnTo>
                    <a:pt x="0" y="1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084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2696" y="2298"/>
              <a:ext cx="43" cy="50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57" y="2"/>
                </a:cxn>
                <a:cxn ang="0">
                  <a:pos x="67" y="3"/>
                </a:cxn>
                <a:cxn ang="0">
                  <a:pos x="72" y="9"/>
                </a:cxn>
                <a:cxn ang="0">
                  <a:pos x="80" y="13"/>
                </a:cxn>
                <a:cxn ang="0">
                  <a:pos x="86" y="22"/>
                </a:cxn>
                <a:cxn ang="0">
                  <a:pos x="88" y="36"/>
                </a:cxn>
                <a:cxn ang="0">
                  <a:pos x="86" y="43"/>
                </a:cxn>
                <a:cxn ang="0">
                  <a:pos x="80" y="53"/>
                </a:cxn>
                <a:cxn ang="0">
                  <a:pos x="72" y="62"/>
                </a:cxn>
                <a:cxn ang="0">
                  <a:pos x="65" y="74"/>
                </a:cxn>
                <a:cxn ang="0">
                  <a:pos x="53" y="80"/>
                </a:cxn>
                <a:cxn ang="0">
                  <a:pos x="44" y="87"/>
                </a:cxn>
                <a:cxn ang="0">
                  <a:pos x="30" y="93"/>
                </a:cxn>
                <a:cxn ang="0">
                  <a:pos x="23" y="99"/>
                </a:cxn>
                <a:cxn ang="0">
                  <a:pos x="13" y="97"/>
                </a:cxn>
                <a:cxn ang="0">
                  <a:pos x="8" y="97"/>
                </a:cxn>
                <a:cxn ang="0">
                  <a:pos x="4" y="93"/>
                </a:cxn>
                <a:cxn ang="0">
                  <a:pos x="0" y="89"/>
                </a:cxn>
                <a:cxn ang="0">
                  <a:pos x="0" y="80"/>
                </a:cxn>
                <a:cxn ang="0">
                  <a:pos x="2" y="72"/>
                </a:cxn>
                <a:cxn ang="0">
                  <a:pos x="8" y="61"/>
                </a:cxn>
                <a:cxn ang="0">
                  <a:pos x="17" y="49"/>
                </a:cxn>
                <a:cxn ang="0">
                  <a:pos x="21" y="42"/>
                </a:cxn>
                <a:cxn ang="0">
                  <a:pos x="27" y="36"/>
                </a:cxn>
                <a:cxn ang="0">
                  <a:pos x="29" y="26"/>
                </a:cxn>
                <a:cxn ang="0">
                  <a:pos x="32" y="21"/>
                </a:cxn>
                <a:cxn ang="0">
                  <a:pos x="40" y="9"/>
                </a:cxn>
                <a:cxn ang="0">
                  <a:pos x="46" y="0"/>
                </a:cxn>
                <a:cxn ang="0">
                  <a:pos x="46" y="0"/>
                </a:cxn>
              </a:cxnLst>
              <a:rect l="0" t="0" r="r" b="b"/>
              <a:pathLst>
                <a:path w="88" h="99">
                  <a:moveTo>
                    <a:pt x="46" y="0"/>
                  </a:moveTo>
                  <a:lnTo>
                    <a:pt x="57" y="2"/>
                  </a:lnTo>
                  <a:lnTo>
                    <a:pt x="67" y="3"/>
                  </a:lnTo>
                  <a:lnTo>
                    <a:pt x="72" y="9"/>
                  </a:lnTo>
                  <a:lnTo>
                    <a:pt x="80" y="13"/>
                  </a:lnTo>
                  <a:lnTo>
                    <a:pt x="86" y="22"/>
                  </a:lnTo>
                  <a:lnTo>
                    <a:pt x="88" y="36"/>
                  </a:lnTo>
                  <a:lnTo>
                    <a:pt x="86" y="43"/>
                  </a:lnTo>
                  <a:lnTo>
                    <a:pt x="80" y="53"/>
                  </a:lnTo>
                  <a:lnTo>
                    <a:pt x="72" y="62"/>
                  </a:lnTo>
                  <a:lnTo>
                    <a:pt x="65" y="74"/>
                  </a:lnTo>
                  <a:lnTo>
                    <a:pt x="53" y="80"/>
                  </a:lnTo>
                  <a:lnTo>
                    <a:pt x="44" y="87"/>
                  </a:lnTo>
                  <a:lnTo>
                    <a:pt x="30" y="93"/>
                  </a:lnTo>
                  <a:lnTo>
                    <a:pt x="23" y="99"/>
                  </a:lnTo>
                  <a:lnTo>
                    <a:pt x="13" y="97"/>
                  </a:lnTo>
                  <a:lnTo>
                    <a:pt x="8" y="97"/>
                  </a:lnTo>
                  <a:lnTo>
                    <a:pt x="4" y="93"/>
                  </a:lnTo>
                  <a:lnTo>
                    <a:pt x="0" y="89"/>
                  </a:lnTo>
                  <a:lnTo>
                    <a:pt x="0" y="80"/>
                  </a:lnTo>
                  <a:lnTo>
                    <a:pt x="2" y="72"/>
                  </a:lnTo>
                  <a:lnTo>
                    <a:pt x="8" y="61"/>
                  </a:lnTo>
                  <a:lnTo>
                    <a:pt x="17" y="49"/>
                  </a:lnTo>
                  <a:lnTo>
                    <a:pt x="21" y="42"/>
                  </a:lnTo>
                  <a:lnTo>
                    <a:pt x="27" y="36"/>
                  </a:lnTo>
                  <a:lnTo>
                    <a:pt x="29" y="26"/>
                  </a:lnTo>
                  <a:lnTo>
                    <a:pt x="32" y="21"/>
                  </a:lnTo>
                  <a:lnTo>
                    <a:pt x="40" y="9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2193" y="2312"/>
              <a:ext cx="114" cy="5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98" y="0"/>
                </a:cxn>
                <a:cxn ang="0">
                  <a:pos x="207" y="0"/>
                </a:cxn>
                <a:cxn ang="0">
                  <a:pos x="217" y="0"/>
                </a:cxn>
                <a:cxn ang="0">
                  <a:pos x="228" y="0"/>
                </a:cxn>
                <a:cxn ang="0">
                  <a:pos x="228" y="2"/>
                </a:cxn>
                <a:cxn ang="0">
                  <a:pos x="228" y="6"/>
                </a:cxn>
                <a:cxn ang="0">
                  <a:pos x="221" y="10"/>
                </a:cxn>
                <a:cxn ang="0">
                  <a:pos x="211" y="12"/>
                </a:cxn>
                <a:cxn ang="0">
                  <a:pos x="204" y="14"/>
                </a:cxn>
                <a:cxn ang="0">
                  <a:pos x="196" y="17"/>
                </a:cxn>
                <a:cxn ang="0">
                  <a:pos x="188" y="21"/>
                </a:cxn>
                <a:cxn ang="0">
                  <a:pos x="181" y="25"/>
                </a:cxn>
                <a:cxn ang="0">
                  <a:pos x="173" y="29"/>
                </a:cxn>
                <a:cxn ang="0">
                  <a:pos x="166" y="33"/>
                </a:cxn>
                <a:cxn ang="0">
                  <a:pos x="158" y="36"/>
                </a:cxn>
                <a:cxn ang="0">
                  <a:pos x="150" y="40"/>
                </a:cxn>
                <a:cxn ang="0">
                  <a:pos x="143" y="42"/>
                </a:cxn>
                <a:cxn ang="0">
                  <a:pos x="135" y="46"/>
                </a:cxn>
                <a:cxn ang="0">
                  <a:pos x="126" y="50"/>
                </a:cxn>
                <a:cxn ang="0">
                  <a:pos x="120" y="54"/>
                </a:cxn>
                <a:cxn ang="0">
                  <a:pos x="112" y="57"/>
                </a:cxn>
                <a:cxn ang="0">
                  <a:pos x="105" y="61"/>
                </a:cxn>
                <a:cxn ang="0">
                  <a:pos x="92" y="67"/>
                </a:cxn>
                <a:cxn ang="0">
                  <a:pos x="78" y="73"/>
                </a:cxn>
                <a:cxn ang="0">
                  <a:pos x="65" y="76"/>
                </a:cxn>
                <a:cxn ang="0">
                  <a:pos x="53" y="82"/>
                </a:cxn>
                <a:cxn ang="0">
                  <a:pos x="38" y="86"/>
                </a:cxn>
                <a:cxn ang="0">
                  <a:pos x="27" y="92"/>
                </a:cxn>
                <a:cxn ang="0">
                  <a:pos x="12" y="95"/>
                </a:cxn>
                <a:cxn ang="0">
                  <a:pos x="0" y="101"/>
                </a:cxn>
                <a:cxn ang="0">
                  <a:pos x="8" y="93"/>
                </a:cxn>
                <a:cxn ang="0">
                  <a:pos x="17" y="86"/>
                </a:cxn>
                <a:cxn ang="0">
                  <a:pos x="27" y="80"/>
                </a:cxn>
                <a:cxn ang="0">
                  <a:pos x="36" y="74"/>
                </a:cxn>
                <a:cxn ang="0">
                  <a:pos x="46" y="69"/>
                </a:cxn>
                <a:cxn ang="0">
                  <a:pos x="57" y="63"/>
                </a:cxn>
                <a:cxn ang="0">
                  <a:pos x="69" y="59"/>
                </a:cxn>
                <a:cxn ang="0">
                  <a:pos x="78" y="55"/>
                </a:cxn>
                <a:cxn ang="0">
                  <a:pos x="92" y="48"/>
                </a:cxn>
                <a:cxn ang="0">
                  <a:pos x="105" y="42"/>
                </a:cxn>
                <a:cxn ang="0">
                  <a:pos x="112" y="38"/>
                </a:cxn>
                <a:cxn ang="0">
                  <a:pos x="120" y="36"/>
                </a:cxn>
                <a:cxn ang="0">
                  <a:pos x="126" y="33"/>
                </a:cxn>
                <a:cxn ang="0">
                  <a:pos x="135" y="31"/>
                </a:cxn>
                <a:cxn ang="0">
                  <a:pos x="149" y="23"/>
                </a:cxn>
                <a:cxn ang="0">
                  <a:pos x="162" y="17"/>
                </a:cxn>
                <a:cxn ang="0">
                  <a:pos x="175" y="8"/>
                </a:cxn>
                <a:cxn ang="0">
                  <a:pos x="188" y="0"/>
                </a:cxn>
                <a:cxn ang="0">
                  <a:pos x="188" y="0"/>
                </a:cxn>
              </a:cxnLst>
              <a:rect l="0" t="0" r="r" b="b"/>
              <a:pathLst>
                <a:path w="228" h="101">
                  <a:moveTo>
                    <a:pt x="188" y="0"/>
                  </a:moveTo>
                  <a:lnTo>
                    <a:pt x="198" y="0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0"/>
                  </a:lnTo>
                  <a:lnTo>
                    <a:pt x="228" y="2"/>
                  </a:lnTo>
                  <a:lnTo>
                    <a:pt x="228" y="6"/>
                  </a:lnTo>
                  <a:lnTo>
                    <a:pt x="221" y="10"/>
                  </a:lnTo>
                  <a:lnTo>
                    <a:pt x="211" y="12"/>
                  </a:lnTo>
                  <a:lnTo>
                    <a:pt x="204" y="14"/>
                  </a:lnTo>
                  <a:lnTo>
                    <a:pt x="196" y="17"/>
                  </a:lnTo>
                  <a:lnTo>
                    <a:pt x="188" y="21"/>
                  </a:lnTo>
                  <a:lnTo>
                    <a:pt x="181" y="25"/>
                  </a:lnTo>
                  <a:lnTo>
                    <a:pt x="173" y="29"/>
                  </a:lnTo>
                  <a:lnTo>
                    <a:pt x="166" y="33"/>
                  </a:lnTo>
                  <a:lnTo>
                    <a:pt x="158" y="36"/>
                  </a:lnTo>
                  <a:lnTo>
                    <a:pt x="150" y="40"/>
                  </a:lnTo>
                  <a:lnTo>
                    <a:pt x="143" y="42"/>
                  </a:lnTo>
                  <a:lnTo>
                    <a:pt x="135" y="46"/>
                  </a:lnTo>
                  <a:lnTo>
                    <a:pt x="126" y="50"/>
                  </a:lnTo>
                  <a:lnTo>
                    <a:pt x="120" y="54"/>
                  </a:lnTo>
                  <a:lnTo>
                    <a:pt x="112" y="57"/>
                  </a:lnTo>
                  <a:lnTo>
                    <a:pt x="105" y="61"/>
                  </a:lnTo>
                  <a:lnTo>
                    <a:pt x="92" y="67"/>
                  </a:lnTo>
                  <a:lnTo>
                    <a:pt x="78" y="73"/>
                  </a:lnTo>
                  <a:lnTo>
                    <a:pt x="65" y="76"/>
                  </a:lnTo>
                  <a:lnTo>
                    <a:pt x="53" y="82"/>
                  </a:lnTo>
                  <a:lnTo>
                    <a:pt x="38" y="86"/>
                  </a:lnTo>
                  <a:lnTo>
                    <a:pt x="27" y="92"/>
                  </a:lnTo>
                  <a:lnTo>
                    <a:pt x="12" y="95"/>
                  </a:lnTo>
                  <a:lnTo>
                    <a:pt x="0" y="101"/>
                  </a:lnTo>
                  <a:lnTo>
                    <a:pt x="8" y="93"/>
                  </a:lnTo>
                  <a:lnTo>
                    <a:pt x="17" y="86"/>
                  </a:lnTo>
                  <a:lnTo>
                    <a:pt x="27" y="80"/>
                  </a:lnTo>
                  <a:lnTo>
                    <a:pt x="36" y="74"/>
                  </a:lnTo>
                  <a:lnTo>
                    <a:pt x="46" y="69"/>
                  </a:lnTo>
                  <a:lnTo>
                    <a:pt x="57" y="63"/>
                  </a:lnTo>
                  <a:lnTo>
                    <a:pt x="69" y="59"/>
                  </a:lnTo>
                  <a:lnTo>
                    <a:pt x="78" y="55"/>
                  </a:lnTo>
                  <a:lnTo>
                    <a:pt x="92" y="48"/>
                  </a:lnTo>
                  <a:lnTo>
                    <a:pt x="105" y="42"/>
                  </a:lnTo>
                  <a:lnTo>
                    <a:pt x="112" y="38"/>
                  </a:lnTo>
                  <a:lnTo>
                    <a:pt x="120" y="36"/>
                  </a:lnTo>
                  <a:lnTo>
                    <a:pt x="126" y="33"/>
                  </a:lnTo>
                  <a:lnTo>
                    <a:pt x="135" y="31"/>
                  </a:lnTo>
                  <a:lnTo>
                    <a:pt x="149" y="23"/>
                  </a:lnTo>
                  <a:lnTo>
                    <a:pt x="162" y="17"/>
                  </a:lnTo>
                  <a:lnTo>
                    <a:pt x="175" y="8"/>
                  </a:lnTo>
                  <a:lnTo>
                    <a:pt x="188" y="0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auto">
            <a:xfrm>
              <a:off x="2725" y="2326"/>
              <a:ext cx="100" cy="70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99" y="2"/>
                </a:cxn>
                <a:cxn ang="0">
                  <a:pos x="110" y="7"/>
                </a:cxn>
                <a:cxn ang="0">
                  <a:pos x="118" y="15"/>
                </a:cxn>
                <a:cxn ang="0">
                  <a:pos x="129" y="23"/>
                </a:cxn>
                <a:cxn ang="0">
                  <a:pos x="137" y="30"/>
                </a:cxn>
                <a:cxn ang="0">
                  <a:pos x="146" y="40"/>
                </a:cxn>
                <a:cxn ang="0">
                  <a:pos x="154" y="51"/>
                </a:cxn>
                <a:cxn ang="0">
                  <a:pos x="162" y="61"/>
                </a:cxn>
                <a:cxn ang="0">
                  <a:pos x="169" y="70"/>
                </a:cxn>
                <a:cxn ang="0">
                  <a:pos x="177" y="82"/>
                </a:cxn>
                <a:cxn ang="0">
                  <a:pos x="186" y="89"/>
                </a:cxn>
                <a:cxn ang="0">
                  <a:pos x="200" y="97"/>
                </a:cxn>
                <a:cxn ang="0">
                  <a:pos x="184" y="97"/>
                </a:cxn>
                <a:cxn ang="0">
                  <a:pos x="173" y="95"/>
                </a:cxn>
                <a:cxn ang="0">
                  <a:pos x="158" y="89"/>
                </a:cxn>
                <a:cxn ang="0">
                  <a:pos x="146" y="85"/>
                </a:cxn>
                <a:cxn ang="0">
                  <a:pos x="133" y="80"/>
                </a:cxn>
                <a:cxn ang="0">
                  <a:pos x="120" y="78"/>
                </a:cxn>
                <a:cxn ang="0">
                  <a:pos x="112" y="76"/>
                </a:cxn>
                <a:cxn ang="0">
                  <a:pos x="106" y="76"/>
                </a:cxn>
                <a:cxn ang="0">
                  <a:pos x="97" y="76"/>
                </a:cxn>
                <a:cxn ang="0">
                  <a:pos x="91" y="78"/>
                </a:cxn>
                <a:cxn ang="0">
                  <a:pos x="99" y="83"/>
                </a:cxn>
                <a:cxn ang="0">
                  <a:pos x="105" y="91"/>
                </a:cxn>
                <a:cxn ang="0">
                  <a:pos x="106" y="97"/>
                </a:cxn>
                <a:cxn ang="0">
                  <a:pos x="110" y="106"/>
                </a:cxn>
                <a:cxn ang="0">
                  <a:pos x="112" y="114"/>
                </a:cxn>
                <a:cxn ang="0">
                  <a:pos x="114" y="123"/>
                </a:cxn>
                <a:cxn ang="0">
                  <a:pos x="118" y="133"/>
                </a:cxn>
                <a:cxn ang="0">
                  <a:pos x="127" y="140"/>
                </a:cxn>
                <a:cxn ang="0">
                  <a:pos x="118" y="139"/>
                </a:cxn>
                <a:cxn ang="0">
                  <a:pos x="110" y="137"/>
                </a:cxn>
                <a:cxn ang="0">
                  <a:pos x="103" y="135"/>
                </a:cxn>
                <a:cxn ang="0">
                  <a:pos x="95" y="133"/>
                </a:cxn>
                <a:cxn ang="0">
                  <a:pos x="87" y="129"/>
                </a:cxn>
                <a:cxn ang="0">
                  <a:pos x="78" y="125"/>
                </a:cxn>
                <a:cxn ang="0">
                  <a:pos x="70" y="120"/>
                </a:cxn>
                <a:cxn ang="0">
                  <a:pos x="63" y="116"/>
                </a:cxn>
                <a:cxn ang="0">
                  <a:pos x="53" y="110"/>
                </a:cxn>
                <a:cxn ang="0">
                  <a:pos x="46" y="104"/>
                </a:cxn>
                <a:cxn ang="0">
                  <a:pos x="38" y="99"/>
                </a:cxn>
                <a:cxn ang="0">
                  <a:pos x="29" y="93"/>
                </a:cxn>
                <a:cxn ang="0">
                  <a:pos x="21" y="87"/>
                </a:cxn>
                <a:cxn ang="0">
                  <a:pos x="13" y="83"/>
                </a:cxn>
                <a:cxn ang="0">
                  <a:pos x="8" y="78"/>
                </a:cxn>
                <a:cxn ang="0">
                  <a:pos x="0" y="74"/>
                </a:cxn>
                <a:cxn ang="0">
                  <a:pos x="8" y="64"/>
                </a:cxn>
                <a:cxn ang="0">
                  <a:pos x="15" y="59"/>
                </a:cxn>
                <a:cxn ang="0">
                  <a:pos x="27" y="55"/>
                </a:cxn>
                <a:cxn ang="0">
                  <a:pos x="38" y="55"/>
                </a:cxn>
                <a:cxn ang="0">
                  <a:pos x="38" y="49"/>
                </a:cxn>
                <a:cxn ang="0">
                  <a:pos x="36" y="45"/>
                </a:cxn>
                <a:cxn ang="0">
                  <a:pos x="44" y="40"/>
                </a:cxn>
                <a:cxn ang="0">
                  <a:pos x="49" y="36"/>
                </a:cxn>
                <a:cxn ang="0">
                  <a:pos x="55" y="28"/>
                </a:cxn>
                <a:cxn ang="0">
                  <a:pos x="61" y="23"/>
                </a:cxn>
                <a:cxn ang="0">
                  <a:pos x="67" y="15"/>
                </a:cxn>
                <a:cxn ang="0">
                  <a:pos x="72" y="7"/>
                </a:cxn>
                <a:cxn ang="0">
                  <a:pos x="78" y="2"/>
                </a:cxn>
                <a:cxn ang="0">
                  <a:pos x="87" y="0"/>
                </a:cxn>
                <a:cxn ang="0">
                  <a:pos x="87" y="0"/>
                </a:cxn>
              </a:cxnLst>
              <a:rect l="0" t="0" r="r" b="b"/>
              <a:pathLst>
                <a:path w="200" h="140">
                  <a:moveTo>
                    <a:pt x="87" y="0"/>
                  </a:moveTo>
                  <a:lnTo>
                    <a:pt x="99" y="2"/>
                  </a:lnTo>
                  <a:lnTo>
                    <a:pt x="110" y="7"/>
                  </a:lnTo>
                  <a:lnTo>
                    <a:pt x="118" y="15"/>
                  </a:lnTo>
                  <a:lnTo>
                    <a:pt x="129" y="23"/>
                  </a:lnTo>
                  <a:lnTo>
                    <a:pt x="137" y="30"/>
                  </a:lnTo>
                  <a:lnTo>
                    <a:pt x="146" y="40"/>
                  </a:lnTo>
                  <a:lnTo>
                    <a:pt x="154" y="51"/>
                  </a:lnTo>
                  <a:lnTo>
                    <a:pt x="162" y="61"/>
                  </a:lnTo>
                  <a:lnTo>
                    <a:pt x="169" y="70"/>
                  </a:lnTo>
                  <a:lnTo>
                    <a:pt x="177" y="82"/>
                  </a:lnTo>
                  <a:lnTo>
                    <a:pt x="186" y="89"/>
                  </a:lnTo>
                  <a:lnTo>
                    <a:pt x="200" y="97"/>
                  </a:lnTo>
                  <a:lnTo>
                    <a:pt x="184" y="97"/>
                  </a:lnTo>
                  <a:lnTo>
                    <a:pt x="173" y="95"/>
                  </a:lnTo>
                  <a:lnTo>
                    <a:pt x="158" y="89"/>
                  </a:lnTo>
                  <a:lnTo>
                    <a:pt x="146" y="85"/>
                  </a:lnTo>
                  <a:lnTo>
                    <a:pt x="133" y="80"/>
                  </a:lnTo>
                  <a:lnTo>
                    <a:pt x="120" y="78"/>
                  </a:lnTo>
                  <a:lnTo>
                    <a:pt x="112" y="76"/>
                  </a:lnTo>
                  <a:lnTo>
                    <a:pt x="106" y="76"/>
                  </a:lnTo>
                  <a:lnTo>
                    <a:pt x="97" y="76"/>
                  </a:lnTo>
                  <a:lnTo>
                    <a:pt x="91" y="78"/>
                  </a:lnTo>
                  <a:lnTo>
                    <a:pt x="99" y="83"/>
                  </a:lnTo>
                  <a:lnTo>
                    <a:pt x="105" y="91"/>
                  </a:lnTo>
                  <a:lnTo>
                    <a:pt x="106" y="97"/>
                  </a:lnTo>
                  <a:lnTo>
                    <a:pt x="110" y="106"/>
                  </a:lnTo>
                  <a:lnTo>
                    <a:pt x="112" y="114"/>
                  </a:lnTo>
                  <a:lnTo>
                    <a:pt x="114" y="123"/>
                  </a:lnTo>
                  <a:lnTo>
                    <a:pt x="118" y="133"/>
                  </a:lnTo>
                  <a:lnTo>
                    <a:pt x="127" y="140"/>
                  </a:lnTo>
                  <a:lnTo>
                    <a:pt x="118" y="139"/>
                  </a:lnTo>
                  <a:lnTo>
                    <a:pt x="110" y="137"/>
                  </a:lnTo>
                  <a:lnTo>
                    <a:pt x="103" y="135"/>
                  </a:lnTo>
                  <a:lnTo>
                    <a:pt x="95" y="133"/>
                  </a:lnTo>
                  <a:lnTo>
                    <a:pt x="87" y="129"/>
                  </a:lnTo>
                  <a:lnTo>
                    <a:pt x="78" y="125"/>
                  </a:lnTo>
                  <a:lnTo>
                    <a:pt x="70" y="120"/>
                  </a:lnTo>
                  <a:lnTo>
                    <a:pt x="63" y="116"/>
                  </a:lnTo>
                  <a:lnTo>
                    <a:pt x="53" y="110"/>
                  </a:lnTo>
                  <a:lnTo>
                    <a:pt x="46" y="104"/>
                  </a:lnTo>
                  <a:lnTo>
                    <a:pt x="38" y="99"/>
                  </a:lnTo>
                  <a:lnTo>
                    <a:pt x="29" y="93"/>
                  </a:lnTo>
                  <a:lnTo>
                    <a:pt x="21" y="87"/>
                  </a:lnTo>
                  <a:lnTo>
                    <a:pt x="13" y="83"/>
                  </a:lnTo>
                  <a:lnTo>
                    <a:pt x="8" y="78"/>
                  </a:lnTo>
                  <a:lnTo>
                    <a:pt x="0" y="74"/>
                  </a:lnTo>
                  <a:lnTo>
                    <a:pt x="8" y="64"/>
                  </a:lnTo>
                  <a:lnTo>
                    <a:pt x="15" y="59"/>
                  </a:lnTo>
                  <a:lnTo>
                    <a:pt x="27" y="55"/>
                  </a:lnTo>
                  <a:lnTo>
                    <a:pt x="38" y="55"/>
                  </a:lnTo>
                  <a:lnTo>
                    <a:pt x="38" y="49"/>
                  </a:lnTo>
                  <a:lnTo>
                    <a:pt x="36" y="45"/>
                  </a:lnTo>
                  <a:lnTo>
                    <a:pt x="44" y="40"/>
                  </a:lnTo>
                  <a:lnTo>
                    <a:pt x="49" y="36"/>
                  </a:lnTo>
                  <a:lnTo>
                    <a:pt x="55" y="28"/>
                  </a:lnTo>
                  <a:lnTo>
                    <a:pt x="61" y="23"/>
                  </a:lnTo>
                  <a:lnTo>
                    <a:pt x="67" y="15"/>
                  </a:lnTo>
                  <a:lnTo>
                    <a:pt x="72" y="7"/>
                  </a:lnTo>
                  <a:lnTo>
                    <a:pt x="78" y="2"/>
                  </a:lnTo>
                  <a:lnTo>
                    <a:pt x="87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8" name="Freeform 44"/>
            <p:cNvSpPr>
              <a:spLocks/>
            </p:cNvSpPr>
            <p:nvPr/>
          </p:nvSpPr>
          <p:spPr bwMode="auto">
            <a:xfrm>
              <a:off x="2133" y="2337"/>
              <a:ext cx="190" cy="129"/>
            </a:xfrm>
            <a:custGeom>
              <a:avLst/>
              <a:gdLst/>
              <a:ahLst/>
              <a:cxnLst>
                <a:cxn ang="0">
                  <a:pos x="377" y="5"/>
                </a:cxn>
                <a:cxn ang="0">
                  <a:pos x="366" y="19"/>
                </a:cxn>
                <a:cxn ang="0">
                  <a:pos x="348" y="30"/>
                </a:cxn>
                <a:cxn ang="0">
                  <a:pos x="327" y="41"/>
                </a:cxn>
                <a:cxn ang="0">
                  <a:pos x="305" y="51"/>
                </a:cxn>
                <a:cxn ang="0">
                  <a:pos x="280" y="62"/>
                </a:cxn>
                <a:cxn ang="0">
                  <a:pos x="255" y="74"/>
                </a:cxn>
                <a:cxn ang="0">
                  <a:pos x="236" y="87"/>
                </a:cxn>
                <a:cxn ang="0">
                  <a:pos x="219" y="98"/>
                </a:cxn>
                <a:cxn ang="0">
                  <a:pos x="204" y="108"/>
                </a:cxn>
                <a:cxn ang="0">
                  <a:pos x="189" y="117"/>
                </a:cxn>
                <a:cxn ang="0">
                  <a:pos x="172" y="129"/>
                </a:cxn>
                <a:cxn ang="0">
                  <a:pos x="156" y="140"/>
                </a:cxn>
                <a:cxn ang="0">
                  <a:pos x="143" y="152"/>
                </a:cxn>
                <a:cxn ang="0">
                  <a:pos x="120" y="171"/>
                </a:cxn>
                <a:cxn ang="0">
                  <a:pos x="94" y="192"/>
                </a:cxn>
                <a:cxn ang="0">
                  <a:pos x="69" y="213"/>
                </a:cxn>
                <a:cxn ang="0">
                  <a:pos x="40" y="230"/>
                </a:cxn>
                <a:cxn ang="0">
                  <a:pos x="14" y="249"/>
                </a:cxn>
                <a:cxn ang="0">
                  <a:pos x="8" y="243"/>
                </a:cxn>
                <a:cxn ang="0">
                  <a:pos x="25" y="218"/>
                </a:cxn>
                <a:cxn ang="0">
                  <a:pos x="44" y="194"/>
                </a:cxn>
                <a:cxn ang="0">
                  <a:pos x="63" y="175"/>
                </a:cxn>
                <a:cxn ang="0">
                  <a:pos x="90" y="150"/>
                </a:cxn>
                <a:cxn ang="0">
                  <a:pos x="126" y="123"/>
                </a:cxn>
                <a:cxn ang="0">
                  <a:pos x="164" y="98"/>
                </a:cxn>
                <a:cxn ang="0">
                  <a:pos x="204" y="78"/>
                </a:cxn>
                <a:cxn ang="0">
                  <a:pos x="244" y="57"/>
                </a:cxn>
                <a:cxn ang="0">
                  <a:pos x="284" y="40"/>
                </a:cxn>
                <a:cxn ang="0">
                  <a:pos x="322" y="24"/>
                </a:cxn>
                <a:cxn ang="0">
                  <a:pos x="362" y="7"/>
                </a:cxn>
                <a:cxn ang="0">
                  <a:pos x="381" y="0"/>
                </a:cxn>
              </a:cxnLst>
              <a:rect l="0" t="0" r="r" b="b"/>
              <a:pathLst>
                <a:path w="381" h="256">
                  <a:moveTo>
                    <a:pt x="381" y="0"/>
                  </a:moveTo>
                  <a:lnTo>
                    <a:pt x="377" y="5"/>
                  </a:lnTo>
                  <a:lnTo>
                    <a:pt x="371" y="11"/>
                  </a:lnTo>
                  <a:lnTo>
                    <a:pt x="366" y="19"/>
                  </a:lnTo>
                  <a:lnTo>
                    <a:pt x="358" y="24"/>
                  </a:lnTo>
                  <a:lnTo>
                    <a:pt x="348" y="30"/>
                  </a:lnTo>
                  <a:lnTo>
                    <a:pt x="339" y="36"/>
                  </a:lnTo>
                  <a:lnTo>
                    <a:pt x="327" y="41"/>
                  </a:lnTo>
                  <a:lnTo>
                    <a:pt x="318" y="47"/>
                  </a:lnTo>
                  <a:lnTo>
                    <a:pt x="305" y="51"/>
                  </a:lnTo>
                  <a:lnTo>
                    <a:pt x="291" y="57"/>
                  </a:lnTo>
                  <a:lnTo>
                    <a:pt x="280" y="62"/>
                  </a:lnTo>
                  <a:lnTo>
                    <a:pt x="269" y="70"/>
                  </a:lnTo>
                  <a:lnTo>
                    <a:pt x="255" y="74"/>
                  </a:lnTo>
                  <a:lnTo>
                    <a:pt x="246" y="81"/>
                  </a:lnTo>
                  <a:lnTo>
                    <a:pt x="236" y="87"/>
                  </a:lnTo>
                  <a:lnTo>
                    <a:pt x="229" y="95"/>
                  </a:lnTo>
                  <a:lnTo>
                    <a:pt x="219" y="98"/>
                  </a:lnTo>
                  <a:lnTo>
                    <a:pt x="212" y="102"/>
                  </a:lnTo>
                  <a:lnTo>
                    <a:pt x="204" y="108"/>
                  </a:lnTo>
                  <a:lnTo>
                    <a:pt x="196" y="114"/>
                  </a:lnTo>
                  <a:lnTo>
                    <a:pt x="189" y="117"/>
                  </a:lnTo>
                  <a:lnTo>
                    <a:pt x="179" y="123"/>
                  </a:lnTo>
                  <a:lnTo>
                    <a:pt x="172" y="129"/>
                  </a:lnTo>
                  <a:lnTo>
                    <a:pt x="166" y="137"/>
                  </a:lnTo>
                  <a:lnTo>
                    <a:pt x="156" y="140"/>
                  </a:lnTo>
                  <a:lnTo>
                    <a:pt x="151" y="146"/>
                  </a:lnTo>
                  <a:lnTo>
                    <a:pt x="143" y="152"/>
                  </a:lnTo>
                  <a:lnTo>
                    <a:pt x="135" y="159"/>
                  </a:lnTo>
                  <a:lnTo>
                    <a:pt x="120" y="171"/>
                  </a:lnTo>
                  <a:lnTo>
                    <a:pt x="109" y="182"/>
                  </a:lnTo>
                  <a:lnTo>
                    <a:pt x="94" y="192"/>
                  </a:lnTo>
                  <a:lnTo>
                    <a:pt x="80" y="203"/>
                  </a:lnTo>
                  <a:lnTo>
                    <a:pt x="69" y="213"/>
                  </a:lnTo>
                  <a:lnTo>
                    <a:pt x="56" y="222"/>
                  </a:lnTo>
                  <a:lnTo>
                    <a:pt x="40" y="230"/>
                  </a:lnTo>
                  <a:lnTo>
                    <a:pt x="27" y="239"/>
                  </a:lnTo>
                  <a:lnTo>
                    <a:pt x="14" y="249"/>
                  </a:lnTo>
                  <a:lnTo>
                    <a:pt x="0" y="256"/>
                  </a:lnTo>
                  <a:lnTo>
                    <a:pt x="8" y="243"/>
                  </a:lnTo>
                  <a:lnTo>
                    <a:pt x="16" y="230"/>
                  </a:lnTo>
                  <a:lnTo>
                    <a:pt x="25" y="218"/>
                  </a:lnTo>
                  <a:lnTo>
                    <a:pt x="37" y="207"/>
                  </a:lnTo>
                  <a:lnTo>
                    <a:pt x="44" y="194"/>
                  </a:lnTo>
                  <a:lnTo>
                    <a:pt x="54" y="186"/>
                  </a:lnTo>
                  <a:lnTo>
                    <a:pt x="63" y="175"/>
                  </a:lnTo>
                  <a:lnTo>
                    <a:pt x="75" y="165"/>
                  </a:lnTo>
                  <a:lnTo>
                    <a:pt x="90" y="150"/>
                  </a:lnTo>
                  <a:lnTo>
                    <a:pt x="109" y="137"/>
                  </a:lnTo>
                  <a:lnTo>
                    <a:pt x="126" y="123"/>
                  </a:lnTo>
                  <a:lnTo>
                    <a:pt x="145" y="110"/>
                  </a:lnTo>
                  <a:lnTo>
                    <a:pt x="164" y="98"/>
                  </a:lnTo>
                  <a:lnTo>
                    <a:pt x="183" y="87"/>
                  </a:lnTo>
                  <a:lnTo>
                    <a:pt x="204" y="78"/>
                  </a:lnTo>
                  <a:lnTo>
                    <a:pt x="223" y="68"/>
                  </a:lnTo>
                  <a:lnTo>
                    <a:pt x="244" y="57"/>
                  </a:lnTo>
                  <a:lnTo>
                    <a:pt x="265" y="49"/>
                  </a:lnTo>
                  <a:lnTo>
                    <a:pt x="284" y="40"/>
                  </a:lnTo>
                  <a:lnTo>
                    <a:pt x="305" y="32"/>
                  </a:lnTo>
                  <a:lnTo>
                    <a:pt x="322" y="24"/>
                  </a:lnTo>
                  <a:lnTo>
                    <a:pt x="343" y="15"/>
                  </a:lnTo>
                  <a:lnTo>
                    <a:pt x="362" y="7"/>
                  </a:lnTo>
                  <a:lnTo>
                    <a:pt x="381" y="0"/>
                  </a:lnTo>
                  <a:lnTo>
                    <a:pt x="38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auto">
            <a:xfrm>
              <a:off x="2842" y="2344"/>
              <a:ext cx="105" cy="6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207" y="0"/>
                </a:cxn>
                <a:cxn ang="0">
                  <a:pos x="211" y="0"/>
                </a:cxn>
                <a:cxn ang="0">
                  <a:pos x="198" y="8"/>
                </a:cxn>
                <a:cxn ang="0">
                  <a:pos x="186" y="17"/>
                </a:cxn>
                <a:cxn ang="0">
                  <a:pos x="175" y="25"/>
                </a:cxn>
                <a:cxn ang="0">
                  <a:pos x="161" y="34"/>
                </a:cxn>
                <a:cxn ang="0">
                  <a:pos x="148" y="42"/>
                </a:cxn>
                <a:cxn ang="0">
                  <a:pos x="135" y="49"/>
                </a:cxn>
                <a:cxn ang="0">
                  <a:pos x="122" y="57"/>
                </a:cxn>
                <a:cxn ang="0">
                  <a:pos x="108" y="65"/>
                </a:cxn>
                <a:cxn ang="0">
                  <a:pos x="95" y="70"/>
                </a:cxn>
                <a:cxn ang="0">
                  <a:pos x="82" y="78"/>
                </a:cxn>
                <a:cxn ang="0">
                  <a:pos x="66" y="84"/>
                </a:cxn>
                <a:cxn ang="0">
                  <a:pos x="55" y="91"/>
                </a:cxn>
                <a:cxn ang="0">
                  <a:pos x="40" y="99"/>
                </a:cxn>
                <a:cxn ang="0">
                  <a:pos x="26" y="106"/>
                </a:cxn>
                <a:cxn ang="0">
                  <a:pos x="13" y="114"/>
                </a:cxn>
                <a:cxn ang="0">
                  <a:pos x="0" y="124"/>
                </a:cxn>
                <a:cxn ang="0">
                  <a:pos x="9" y="110"/>
                </a:cxn>
                <a:cxn ang="0">
                  <a:pos x="21" y="101"/>
                </a:cxn>
                <a:cxn ang="0">
                  <a:pos x="32" y="89"/>
                </a:cxn>
                <a:cxn ang="0">
                  <a:pos x="45" y="82"/>
                </a:cxn>
                <a:cxn ang="0">
                  <a:pos x="57" y="72"/>
                </a:cxn>
                <a:cxn ang="0">
                  <a:pos x="70" y="65"/>
                </a:cxn>
                <a:cxn ang="0">
                  <a:pos x="84" y="57"/>
                </a:cxn>
                <a:cxn ang="0">
                  <a:pos x="97" y="51"/>
                </a:cxn>
                <a:cxn ang="0">
                  <a:pos x="108" y="42"/>
                </a:cxn>
                <a:cxn ang="0">
                  <a:pos x="123" y="38"/>
                </a:cxn>
                <a:cxn ang="0">
                  <a:pos x="135" y="30"/>
                </a:cxn>
                <a:cxn ang="0">
                  <a:pos x="150" y="25"/>
                </a:cxn>
                <a:cxn ang="0">
                  <a:pos x="161" y="19"/>
                </a:cxn>
                <a:cxn ang="0">
                  <a:pos x="175" y="11"/>
                </a:cxn>
                <a:cxn ang="0">
                  <a:pos x="188" y="6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11" h="124">
                  <a:moveTo>
                    <a:pt x="201" y="0"/>
                  </a:moveTo>
                  <a:lnTo>
                    <a:pt x="207" y="0"/>
                  </a:lnTo>
                  <a:lnTo>
                    <a:pt x="211" y="0"/>
                  </a:lnTo>
                  <a:lnTo>
                    <a:pt x="198" y="8"/>
                  </a:lnTo>
                  <a:lnTo>
                    <a:pt x="186" y="17"/>
                  </a:lnTo>
                  <a:lnTo>
                    <a:pt x="175" y="25"/>
                  </a:lnTo>
                  <a:lnTo>
                    <a:pt x="161" y="34"/>
                  </a:lnTo>
                  <a:lnTo>
                    <a:pt x="148" y="42"/>
                  </a:lnTo>
                  <a:lnTo>
                    <a:pt x="135" y="49"/>
                  </a:lnTo>
                  <a:lnTo>
                    <a:pt x="122" y="57"/>
                  </a:lnTo>
                  <a:lnTo>
                    <a:pt x="108" y="65"/>
                  </a:lnTo>
                  <a:lnTo>
                    <a:pt x="95" y="70"/>
                  </a:lnTo>
                  <a:lnTo>
                    <a:pt x="82" y="78"/>
                  </a:lnTo>
                  <a:lnTo>
                    <a:pt x="66" y="84"/>
                  </a:lnTo>
                  <a:lnTo>
                    <a:pt x="55" y="91"/>
                  </a:lnTo>
                  <a:lnTo>
                    <a:pt x="40" y="99"/>
                  </a:lnTo>
                  <a:lnTo>
                    <a:pt x="26" y="106"/>
                  </a:lnTo>
                  <a:lnTo>
                    <a:pt x="13" y="114"/>
                  </a:lnTo>
                  <a:lnTo>
                    <a:pt x="0" y="124"/>
                  </a:lnTo>
                  <a:lnTo>
                    <a:pt x="9" y="110"/>
                  </a:lnTo>
                  <a:lnTo>
                    <a:pt x="21" y="101"/>
                  </a:lnTo>
                  <a:lnTo>
                    <a:pt x="32" y="89"/>
                  </a:lnTo>
                  <a:lnTo>
                    <a:pt x="45" y="82"/>
                  </a:lnTo>
                  <a:lnTo>
                    <a:pt x="57" y="72"/>
                  </a:lnTo>
                  <a:lnTo>
                    <a:pt x="70" y="65"/>
                  </a:lnTo>
                  <a:lnTo>
                    <a:pt x="84" y="57"/>
                  </a:lnTo>
                  <a:lnTo>
                    <a:pt x="97" y="51"/>
                  </a:lnTo>
                  <a:lnTo>
                    <a:pt x="108" y="42"/>
                  </a:lnTo>
                  <a:lnTo>
                    <a:pt x="123" y="38"/>
                  </a:lnTo>
                  <a:lnTo>
                    <a:pt x="135" y="30"/>
                  </a:lnTo>
                  <a:lnTo>
                    <a:pt x="150" y="25"/>
                  </a:lnTo>
                  <a:lnTo>
                    <a:pt x="161" y="19"/>
                  </a:lnTo>
                  <a:lnTo>
                    <a:pt x="175" y="11"/>
                  </a:lnTo>
                  <a:lnTo>
                    <a:pt x="188" y="6"/>
                  </a:lnTo>
                  <a:lnTo>
                    <a:pt x="201" y="0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0" name="Freeform 46"/>
            <p:cNvSpPr>
              <a:spLocks/>
            </p:cNvSpPr>
            <p:nvPr/>
          </p:nvSpPr>
          <p:spPr bwMode="auto">
            <a:xfrm>
              <a:off x="3210" y="2365"/>
              <a:ext cx="69" cy="36"/>
            </a:xfrm>
            <a:custGeom>
              <a:avLst/>
              <a:gdLst/>
              <a:ahLst/>
              <a:cxnLst>
                <a:cxn ang="0">
                  <a:pos x="123" y="0"/>
                </a:cxn>
                <a:cxn ang="0">
                  <a:pos x="131" y="2"/>
                </a:cxn>
                <a:cxn ang="0">
                  <a:pos x="137" y="9"/>
                </a:cxn>
                <a:cxn ang="0">
                  <a:pos x="137" y="17"/>
                </a:cxn>
                <a:cxn ang="0">
                  <a:pos x="138" y="26"/>
                </a:cxn>
                <a:cxn ang="0">
                  <a:pos x="138" y="34"/>
                </a:cxn>
                <a:cxn ang="0">
                  <a:pos x="138" y="42"/>
                </a:cxn>
                <a:cxn ang="0">
                  <a:pos x="131" y="43"/>
                </a:cxn>
                <a:cxn ang="0">
                  <a:pos x="121" y="45"/>
                </a:cxn>
                <a:cxn ang="0">
                  <a:pos x="112" y="47"/>
                </a:cxn>
                <a:cxn ang="0">
                  <a:pos x="104" y="49"/>
                </a:cxn>
                <a:cxn ang="0">
                  <a:pos x="95" y="51"/>
                </a:cxn>
                <a:cxn ang="0">
                  <a:pos x="85" y="55"/>
                </a:cxn>
                <a:cxn ang="0">
                  <a:pos x="76" y="55"/>
                </a:cxn>
                <a:cxn ang="0">
                  <a:pos x="68" y="59"/>
                </a:cxn>
                <a:cxn ang="0">
                  <a:pos x="59" y="59"/>
                </a:cxn>
                <a:cxn ang="0">
                  <a:pos x="49" y="61"/>
                </a:cxn>
                <a:cxn ang="0">
                  <a:pos x="41" y="62"/>
                </a:cxn>
                <a:cxn ang="0">
                  <a:pos x="32" y="64"/>
                </a:cxn>
                <a:cxn ang="0">
                  <a:pos x="22" y="66"/>
                </a:cxn>
                <a:cxn ang="0">
                  <a:pos x="15" y="68"/>
                </a:cxn>
                <a:cxn ang="0">
                  <a:pos x="7" y="68"/>
                </a:cxn>
                <a:cxn ang="0">
                  <a:pos x="0" y="72"/>
                </a:cxn>
                <a:cxn ang="0">
                  <a:pos x="5" y="66"/>
                </a:cxn>
                <a:cxn ang="0">
                  <a:pos x="11" y="61"/>
                </a:cxn>
                <a:cxn ang="0">
                  <a:pos x="19" y="57"/>
                </a:cxn>
                <a:cxn ang="0">
                  <a:pos x="28" y="53"/>
                </a:cxn>
                <a:cxn ang="0">
                  <a:pos x="36" y="49"/>
                </a:cxn>
                <a:cxn ang="0">
                  <a:pos x="43" y="45"/>
                </a:cxn>
                <a:cxn ang="0">
                  <a:pos x="51" y="42"/>
                </a:cxn>
                <a:cxn ang="0">
                  <a:pos x="59" y="38"/>
                </a:cxn>
                <a:cxn ang="0">
                  <a:pos x="68" y="32"/>
                </a:cxn>
                <a:cxn ang="0">
                  <a:pos x="76" y="28"/>
                </a:cxn>
                <a:cxn ang="0">
                  <a:pos x="83" y="24"/>
                </a:cxn>
                <a:cxn ang="0">
                  <a:pos x="91" y="21"/>
                </a:cxn>
                <a:cxn ang="0">
                  <a:pos x="99" y="15"/>
                </a:cxn>
                <a:cxn ang="0">
                  <a:pos x="108" y="11"/>
                </a:cxn>
                <a:cxn ang="0">
                  <a:pos x="116" y="5"/>
                </a:cxn>
                <a:cxn ang="0">
                  <a:pos x="123" y="0"/>
                </a:cxn>
                <a:cxn ang="0">
                  <a:pos x="123" y="0"/>
                </a:cxn>
              </a:cxnLst>
              <a:rect l="0" t="0" r="r" b="b"/>
              <a:pathLst>
                <a:path w="138" h="72">
                  <a:moveTo>
                    <a:pt x="123" y="0"/>
                  </a:moveTo>
                  <a:lnTo>
                    <a:pt x="131" y="2"/>
                  </a:lnTo>
                  <a:lnTo>
                    <a:pt x="137" y="9"/>
                  </a:lnTo>
                  <a:lnTo>
                    <a:pt x="137" y="17"/>
                  </a:lnTo>
                  <a:lnTo>
                    <a:pt x="138" y="26"/>
                  </a:lnTo>
                  <a:lnTo>
                    <a:pt x="138" y="34"/>
                  </a:lnTo>
                  <a:lnTo>
                    <a:pt x="138" y="42"/>
                  </a:lnTo>
                  <a:lnTo>
                    <a:pt x="131" y="43"/>
                  </a:lnTo>
                  <a:lnTo>
                    <a:pt x="121" y="45"/>
                  </a:lnTo>
                  <a:lnTo>
                    <a:pt x="112" y="47"/>
                  </a:lnTo>
                  <a:lnTo>
                    <a:pt x="104" y="49"/>
                  </a:lnTo>
                  <a:lnTo>
                    <a:pt x="95" y="51"/>
                  </a:lnTo>
                  <a:lnTo>
                    <a:pt x="85" y="55"/>
                  </a:lnTo>
                  <a:lnTo>
                    <a:pt x="76" y="55"/>
                  </a:lnTo>
                  <a:lnTo>
                    <a:pt x="68" y="59"/>
                  </a:lnTo>
                  <a:lnTo>
                    <a:pt x="59" y="59"/>
                  </a:lnTo>
                  <a:lnTo>
                    <a:pt x="49" y="61"/>
                  </a:lnTo>
                  <a:lnTo>
                    <a:pt x="41" y="62"/>
                  </a:lnTo>
                  <a:lnTo>
                    <a:pt x="32" y="64"/>
                  </a:lnTo>
                  <a:lnTo>
                    <a:pt x="22" y="66"/>
                  </a:lnTo>
                  <a:lnTo>
                    <a:pt x="15" y="68"/>
                  </a:lnTo>
                  <a:lnTo>
                    <a:pt x="7" y="68"/>
                  </a:lnTo>
                  <a:lnTo>
                    <a:pt x="0" y="72"/>
                  </a:lnTo>
                  <a:lnTo>
                    <a:pt x="5" y="66"/>
                  </a:lnTo>
                  <a:lnTo>
                    <a:pt x="11" y="61"/>
                  </a:lnTo>
                  <a:lnTo>
                    <a:pt x="19" y="57"/>
                  </a:lnTo>
                  <a:lnTo>
                    <a:pt x="28" y="53"/>
                  </a:lnTo>
                  <a:lnTo>
                    <a:pt x="36" y="49"/>
                  </a:lnTo>
                  <a:lnTo>
                    <a:pt x="43" y="45"/>
                  </a:lnTo>
                  <a:lnTo>
                    <a:pt x="51" y="42"/>
                  </a:lnTo>
                  <a:lnTo>
                    <a:pt x="59" y="38"/>
                  </a:lnTo>
                  <a:lnTo>
                    <a:pt x="68" y="32"/>
                  </a:lnTo>
                  <a:lnTo>
                    <a:pt x="76" y="28"/>
                  </a:lnTo>
                  <a:lnTo>
                    <a:pt x="83" y="24"/>
                  </a:lnTo>
                  <a:lnTo>
                    <a:pt x="91" y="21"/>
                  </a:lnTo>
                  <a:lnTo>
                    <a:pt x="99" y="15"/>
                  </a:lnTo>
                  <a:lnTo>
                    <a:pt x="108" y="11"/>
                  </a:lnTo>
                  <a:lnTo>
                    <a:pt x="116" y="5"/>
                  </a:lnTo>
                  <a:lnTo>
                    <a:pt x="123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1" name="Freeform 47"/>
            <p:cNvSpPr>
              <a:spLocks/>
            </p:cNvSpPr>
            <p:nvPr/>
          </p:nvSpPr>
          <p:spPr bwMode="auto">
            <a:xfrm>
              <a:off x="2375" y="2370"/>
              <a:ext cx="16" cy="11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9" y="12"/>
                </a:cxn>
                <a:cxn ang="0">
                  <a:pos x="23" y="19"/>
                </a:cxn>
                <a:cxn ang="0">
                  <a:pos x="16" y="23"/>
                </a:cxn>
                <a:cxn ang="0">
                  <a:pos x="10" y="19"/>
                </a:cxn>
                <a:cxn ang="0">
                  <a:pos x="0" y="15"/>
                </a:cxn>
                <a:cxn ang="0">
                  <a:pos x="2" y="8"/>
                </a:cxn>
                <a:cxn ang="0">
                  <a:pos x="6" y="4"/>
                </a:cxn>
                <a:cxn ang="0">
                  <a:pos x="12" y="2"/>
                </a:cxn>
                <a:cxn ang="0">
                  <a:pos x="19" y="0"/>
                </a:cxn>
                <a:cxn ang="0">
                  <a:pos x="33" y="0"/>
                </a:cxn>
                <a:cxn ang="0">
                  <a:pos x="33" y="0"/>
                </a:cxn>
              </a:cxnLst>
              <a:rect l="0" t="0" r="r" b="b"/>
              <a:pathLst>
                <a:path w="33" h="23">
                  <a:moveTo>
                    <a:pt x="33" y="0"/>
                  </a:moveTo>
                  <a:lnTo>
                    <a:pt x="29" y="12"/>
                  </a:lnTo>
                  <a:lnTo>
                    <a:pt x="23" y="19"/>
                  </a:lnTo>
                  <a:lnTo>
                    <a:pt x="16" y="23"/>
                  </a:lnTo>
                  <a:lnTo>
                    <a:pt x="10" y="19"/>
                  </a:lnTo>
                  <a:lnTo>
                    <a:pt x="0" y="15"/>
                  </a:lnTo>
                  <a:lnTo>
                    <a:pt x="2" y="8"/>
                  </a:lnTo>
                  <a:lnTo>
                    <a:pt x="6" y="4"/>
                  </a:lnTo>
                  <a:lnTo>
                    <a:pt x="12" y="2"/>
                  </a:lnTo>
                  <a:lnTo>
                    <a:pt x="19" y="0"/>
                  </a:lnTo>
                  <a:lnTo>
                    <a:pt x="33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2342" y="2388"/>
              <a:ext cx="10" cy="13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19" y="10"/>
                </a:cxn>
                <a:cxn ang="0">
                  <a:pos x="17" y="17"/>
                </a:cxn>
                <a:cxn ang="0">
                  <a:pos x="13" y="21"/>
                </a:cxn>
                <a:cxn ang="0">
                  <a:pos x="9" y="25"/>
                </a:cxn>
                <a:cxn ang="0">
                  <a:pos x="4" y="25"/>
                </a:cxn>
                <a:cxn ang="0">
                  <a:pos x="2" y="27"/>
                </a:cxn>
                <a:cxn ang="0">
                  <a:pos x="0" y="21"/>
                </a:cxn>
                <a:cxn ang="0">
                  <a:pos x="4" y="14"/>
                </a:cxn>
                <a:cxn ang="0">
                  <a:pos x="5" y="10"/>
                </a:cxn>
                <a:cxn ang="0">
                  <a:pos x="9" y="4"/>
                </a:cxn>
                <a:cxn ang="0">
                  <a:pos x="13" y="2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21" h="27">
                  <a:moveTo>
                    <a:pt x="21" y="0"/>
                  </a:moveTo>
                  <a:lnTo>
                    <a:pt x="19" y="10"/>
                  </a:lnTo>
                  <a:lnTo>
                    <a:pt x="17" y="17"/>
                  </a:lnTo>
                  <a:lnTo>
                    <a:pt x="13" y="21"/>
                  </a:lnTo>
                  <a:lnTo>
                    <a:pt x="9" y="25"/>
                  </a:lnTo>
                  <a:lnTo>
                    <a:pt x="4" y="25"/>
                  </a:lnTo>
                  <a:lnTo>
                    <a:pt x="2" y="27"/>
                  </a:lnTo>
                  <a:lnTo>
                    <a:pt x="0" y="21"/>
                  </a:lnTo>
                  <a:lnTo>
                    <a:pt x="4" y="14"/>
                  </a:lnTo>
                  <a:lnTo>
                    <a:pt x="5" y="10"/>
                  </a:lnTo>
                  <a:lnTo>
                    <a:pt x="9" y="4"/>
                  </a:lnTo>
                  <a:lnTo>
                    <a:pt x="13" y="2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2411" y="2397"/>
              <a:ext cx="23" cy="17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41" y="0"/>
                </a:cxn>
                <a:cxn ang="0">
                  <a:pos x="45" y="4"/>
                </a:cxn>
                <a:cxn ang="0">
                  <a:pos x="43" y="8"/>
                </a:cxn>
                <a:cxn ang="0">
                  <a:pos x="38" y="14"/>
                </a:cxn>
                <a:cxn ang="0">
                  <a:pos x="28" y="19"/>
                </a:cxn>
                <a:cxn ang="0">
                  <a:pos x="19" y="25"/>
                </a:cxn>
                <a:cxn ang="0">
                  <a:pos x="7" y="31"/>
                </a:cxn>
                <a:cxn ang="0">
                  <a:pos x="1" y="35"/>
                </a:cxn>
                <a:cxn ang="0">
                  <a:pos x="0" y="31"/>
                </a:cxn>
                <a:cxn ang="0">
                  <a:pos x="7" y="19"/>
                </a:cxn>
                <a:cxn ang="0">
                  <a:pos x="19" y="12"/>
                </a:cxn>
                <a:cxn ang="0">
                  <a:pos x="24" y="6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45" h="35">
                  <a:moveTo>
                    <a:pt x="32" y="0"/>
                  </a:moveTo>
                  <a:lnTo>
                    <a:pt x="41" y="0"/>
                  </a:lnTo>
                  <a:lnTo>
                    <a:pt x="45" y="4"/>
                  </a:lnTo>
                  <a:lnTo>
                    <a:pt x="43" y="8"/>
                  </a:lnTo>
                  <a:lnTo>
                    <a:pt x="38" y="14"/>
                  </a:lnTo>
                  <a:lnTo>
                    <a:pt x="28" y="19"/>
                  </a:lnTo>
                  <a:lnTo>
                    <a:pt x="19" y="25"/>
                  </a:lnTo>
                  <a:lnTo>
                    <a:pt x="7" y="31"/>
                  </a:lnTo>
                  <a:lnTo>
                    <a:pt x="1" y="35"/>
                  </a:lnTo>
                  <a:lnTo>
                    <a:pt x="0" y="31"/>
                  </a:lnTo>
                  <a:lnTo>
                    <a:pt x="7" y="19"/>
                  </a:lnTo>
                  <a:lnTo>
                    <a:pt x="19" y="12"/>
                  </a:lnTo>
                  <a:lnTo>
                    <a:pt x="24" y="6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3177" y="2409"/>
              <a:ext cx="114" cy="24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96" y="2"/>
                </a:cxn>
                <a:cxn ang="0">
                  <a:pos x="205" y="12"/>
                </a:cxn>
                <a:cxn ang="0">
                  <a:pos x="211" y="17"/>
                </a:cxn>
                <a:cxn ang="0">
                  <a:pos x="215" y="25"/>
                </a:cxn>
                <a:cxn ang="0">
                  <a:pos x="221" y="33"/>
                </a:cxn>
                <a:cxn ang="0">
                  <a:pos x="226" y="40"/>
                </a:cxn>
                <a:cxn ang="0">
                  <a:pos x="228" y="48"/>
                </a:cxn>
                <a:cxn ang="0">
                  <a:pos x="228" y="50"/>
                </a:cxn>
                <a:cxn ang="0">
                  <a:pos x="224" y="48"/>
                </a:cxn>
                <a:cxn ang="0">
                  <a:pos x="219" y="46"/>
                </a:cxn>
                <a:cxn ang="0">
                  <a:pos x="211" y="40"/>
                </a:cxn>
                <a:cxn ang="0">
                  <a:pos x="204" y="34"/>
                </a:cxn>
                <a:cxn ang="0">
                  <a:pos x="194" y="29"/>
                </a:cxn>
                <a:cxn ang="0">
                  <a:pos x="186" y="25"/>
                </a:cxn>
                <a:cxn ang="0">
                  <a:pos x="175" y="23"/>
                </a:cxn>
                <a:cxn ang="0">
                  <a:pos x="166" y="23"/>
                </a:cxn>
                <a:cxn ang="0">
                  <a:pos x="152" y="23"/>
                </a:cxn>
                <a:cxn ang="0">
                  <a:pos x="139" y="23"/>
                </a:cxn>
                <a:cxn ang="0">
                  <a:pos x="126" y="25"/>
                </a:cxn>
                <a:cxn ang="0">
                  <a:pos x="112" y="29"/>
                </a:cxn>
                <a:cxn ang="0">
                  <a:pos x="95" y="31"/>
                </a:cxn>
                <a:cxn ang="0">
                  <a:pos x="82" y="33"/>
                </a:cxn>
                <a:cxn ang="0">
                  <a:pos x="65" y="34"/>
                </a:cxn>
                <a:cxn ang="0">
                  <a:pos x="51" y="38"/>
                </a:cxn>
                <a:cxn ang="0">
                  <a:pos x="36" y="38"/>
                </a:cxn>
                <a:cxn ang="0">
                  <a:pos x="23" y="40"/>
                </a:cxn>
                <a:cxn ang="0">
                  <a:pos x="12" y="42"/>
                </a:cxn>
                <a:cxn ang="0">
                  <a:pos x="0" y="44"/>
                </a:cxn>
                <a:cxn ang="0">
                  <a:pos x="10" y="36"/>
                </a:cxn>
                <a:cxn ang="0">
                  <a:pos x="21" y="33"/>
                </a:cxn>
                <a:cxn ang="0">
                  <a:pos x="32" y="31"/>
                </a:cxn>
                <a:cxn ang="0">
                  <a:pos x="44" y="27"/>
                </a:cxn>
                <a:cxn ang="0">
                  <a:pos x="55" y="25"/>
                </a:cxn>
                <a:cxn ang="0">
                  <a:pos x="69" y="23"/>
                </a:cxn>
                <a:cxn ang="0">
                  <a:pos x="80" y="21"/>
                </a:cxn>
                <a:cxn ang="0">
                  <a:pos x="93" y="21"/>
                </a:cxn>
                <a:cxn ang="0">
                  <a:pos x="105" y="19"/>
                </a:cxn>
                <a:cxn ang="0">
                  <a:pos x="116" y="17"/>
                </a:cxn>
                <a:cxn ang="0">
                  <a:pos x="129" y="17"/>
                </a:cxn>
                <a:cxn ang="0">
                  <a:pos x="143" y="15"/>
                </a:cxn>
                <a:cxn ang="0">
                  <a:pos x="154" y="12"/>
                </a:cxn>
                <a:cxn ang="0">
                  <a:pos x="166" y="8"/>
                </a:cxn>
                <a:cxn ang="0">
                  <a:pos x="179" y="4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228" h="50">
                  <a:moveTo>
                    <a:pt x="190" y="0"/>
                  </a:moveTo>
                  <a:lnTo>
                    <a:pt x="196" y="2"/>
                  </a:lnTo>
                  <a:lnTo>
                    <a:pt x="205" y="12"/>
                  </a:lnTo>
                  <a:lnTo>
                    <a:pt x="211" y="17"/>
                  </a:lnTo>
                  <a:lnTo>
                    <a:pt x="215" y="25"/>
                  </a:lnTo>
                  <a:lnTo>
                    <a:pt x="221" y="33"/>
                  </a:lnTo>
                  <a:lnTo>
                    <a:pt x="226" y="40"/>
                  </a:lnTo>
                  <a:lnTo>
                    <a:pt x="228" y="48"/>
                  </a:lnTo>
                  <a:lnTo>
                    <a:pt x="228" y="50"/>
                  </a:lnTo>
                  <a:lnTo>
                    <a:pt x="224" y="48"/>
                  </a:lnTo>
                  <a:lnTo>
                    <a:pt x="219" y="46"/>
                  </a:lnTo>
                  <a:lnTo>
                    <a:pt x="211" y="40"/>
                  </a:lnTo>
                  <a:lnTo>
                    <a:pt x="204" y="34"/>
                  </a:lnTo>
                  <a:lnTo>
                    <a:pt x="194" y="29"/>
                  </a:lnTo>
                  <a:lnTo>
                    <a:pt x="186" y="25"/>
                  </a:lnTo>
                  <a:lnTo>
                    <a:pt x="175" y="23"/>
                  </a:lnTo>
                  <a:lnTo>
                    <a:pt x="166" y="23"/>
                  </a:lnTo>
                  <a:lnTo>
                    <a:pt x="152" y="23"/>
                  </a:lnTo>
                  <a:lnTo>
                    <a:pt x="139" y="23"/>
                  </a:lnTo>
                  <a:lnTo>
                    <a:pt x="126" y="25"/>
                  </a:lnTo>
                  <a:lnTo>
                    <a:pt x="112" y="29"/>
                  </a:lnTo>
                  <a:lnTo>
                    <a:pt x="95" y="31"/>
                  </a:lnTo>
                  <a:lnTo>
                    <a:pt x="82" y="33"/>
                  </a:lnTo>
                  <a:lnTo>
                    <a:pt x="65" y="34"/>
                  </a:lnTo>
                  <a:lnTo>
                    <a:pt x="51" y="38"/>
                  </a:lnTo>
                  <a:lnTo>
                    <a:pt x="36" y="38"/>
                  </a:lnTo>
                  <a:lnTo>
                    <a:pt x="23" y="40"/>
                  </a:lnTo>
                  <a:lnTo>
                    <a:pt x="12" y="42"/>
                  </a:lnTo>
                  <a:lnTo>
                    <a:pt x="0" y="44"/>
                  </a:lnTo>
                  <a:lnTo>
                    <a:pt x="10" y="36"/>
                  </a:lnTo>
                  <a:lnTo>
                    <a:pt x="21" y="33"/>
                  </a:lnTo>
                  <a:lnTo>
                    <a:pt x="32" y="31"/>
                  </a:lnTo>
                  <a:lnTo>
                    <a:pt x="44" y="27"/>
                  </a:lnTo>
                  <a:lnTo>
                    <a:pt x="55" y="25"/>
                  </a:lnTo>
                  <a:lnTo>
                    <a:pt x="69" y="23"/>
                  </a:lnTo>
                  <a:lnTo>
                    <a:pt x="80" y="21"/>
                  </a:lnTo>
                  <a:lnTo>
                    <a:pt x="93" y="21"/>
                  </a:lnTo>
                  <a:lnTo>
                    <a:pt x="105" y="19"/>
                  </a:lnTo>
                  <a:lnTo>
                    <a:pt x="116" y="17"/>
                  </a:lnTo>
                  <a:lnTo>
                    <a:pt x="129" y="17"/>
                  </a:lnTo>
                  <a:lnTo>
                    <a:pt x="143" y="15"/>
                  </a:lnTo>
                  <a:lnTo>
                    <a:pt x="154" y="12"/>
                  </a:lnTo>
                  <a:lnTo>
                    <a:pt x="166" y="8"/>
                  </a:lnTo>
                  <a:lnTo>
                    <a:pt x="179" y="4"/>
                  </a:lnTo>
                  <a:lnTo>
                    <a:pt x="190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2074" y="2412"/>
              <a:ext cx="68" cy="39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131" y="4"/>
                </a:cxn>
                <a:cxn ang="0">
                  <a:pos x="125" y="13"/>
                </a:cxn>
                <a:cxn ang="0">
                  <a:pos x="117" y="21"/>
                </a:cxn>
                <a:cxn ang="0">
                  <a:pos x="112" y="28"/>
                </a:cxn>
                <a:cxn ang="0">
                  <a:pos x="104" y="36"/>
                </a:cxn>
                <a:cxn ang="0">
                  <a:pos x="95" y="44"/>
                </a:cxn>
                <a:cxn ang="0">
                  <a:pos x="87" y="49"/>
                </a:cxn>
                <a:cxn ang="0">
                  <a:pos x="81" y="57"/>
                </a:cxn>
                <a:cxn ang="0">
                  <a:pos x="70" y="64"/>
                </a:cxn>
                <a:cxn ang="0">
                  <a:pos x="60" y="72"/>
                </a:cxn>
                <a:cxn ang="0">
                  <a:pos x="49" y="74"/>
                </a:cxn>
                <a:cxn ang="0">
                  <a:pos x="38" y="78"/>
                </a:cxn>
                <a:cxn ang="0">
                  <a:pos x="28" y="76"/>
                </a:cxn>
                <a:cxn ang="0">
                  <a:pos x="17" y="74"/>
                </a:cxn>
                <a:cxn ang="0">
                  <a:pos x="7" y="66"/>
                </a:cxn>
                <a:cxn ang="0">
                  <a:pos x="0" y="57"/>
                </a:cxn>
                <a:cxn ang="0">
                  <a:pos x="7" y="53"/>
                </a:cxn>
                <a:cxn ang="0">
                  <a:pos x="20" y="55"/>
                </a:cxn>
                <a:cxn ang="0">
                  <a:pos x="22" y="47"/>
                </a:cxn>
                <a:cxn ang="0">
                  <a:pos x="28" y="42"/>
                </a:cxn>
                <a:cxn ang="0">
                  <a:pos x="36" y="36"/>
                </a:cxn>
                <a:cxn ang="0">
                  <a:pos x="45" y="32"/>
                </a:cxn>
                <a:cxn ang="0">
                  <a:pos x="55" y="26"/>
                </a:cxn>
                <a:cxn ang="0">
                  <a:pos x="66" y="23"/>
                </a:cxn>
                <a:cxn ang="0">
                  <a:pos x="78" y="21"/>
                </a:cxn>
                <a:cxn ang="0">
                  <a:pos x="91" y="17"/>
                </a:cxn>
                <a:cxn ang="0">
                  <a:pos x="104" y="13"/>
                </a:cxn>
                <a:cxn ang="0">
                  <a:pos x="116" y="9"/>
                </a:cxn>
                <a:cxn ang="0">
                  <a:pos x="127" y="4"/>
                </a:cxn>
                <a:cxn ang="0">
                  <a:pos x="136" y="0"/>
                </a:cxn>
                <a:cxn ang="0">
                  <a:pos x="136" y="0"/>
                </a:cxn>
              </a:cxnLst>
              <a:rect l="0" t="0" r="r" b="b"/>
              <a:pathLst>
                <a:path w="136" h="78">
                  <a:moveTo>
                    <a:pt x="136" y="0"/>
                  </a:moveTo>
                  <a:lnTo>
                    <a:pt x="131" y="4"/>
                  </a:lnTo>
                  <a:lnTo>
                    <a:pt x="125" y="13"/>
                  </a:lnTo>
                  <a:lnTo>
                    <a:pt x="117" y="21"/>
                  </a:lnTo>
                  <a:lnTo>
                    <a:pt x="112" y="28"/>
                  </a:lnTo>
                  <a:lnTo>
                    <a:pt x="104" y="36"/>
                  </a:lnTo>
                  <a:lnTo>
                    <a:pt x="95" y="44"/>
                  </a:lnTo>
                  <a:lnTo>
                    <a:pt x="87" y="49"/>
                  </a:lnTo>
                  <a:lnTo>
                    <a:pt x="81" y="57"/>
                  </a:lnTo>
                  <a:lnTo>
                    <a:pt x="70" y="64"/>
                  </a:lnTo>
                  <a:lnTo>
                    <a:pt x="60" y="72"/>
                  </a:lnTo>
                  <a:lnTo>
                    <a:pt x="49" y="74"/>
                  </a:lnTo>
                  <a:lnTo>
                    <a:pt x="38" y="78"/>
                  </a:lnTo>
                  <a:lnTo>
                    <a:pt x="28" y="76"/>
                  </a:lnTo>
                  <a:lnTo>
                    <a:pt x="17" y="74"/>
                  </a:lnTo>
                  <a:lnTo>
                    <a:pt x="7" y="66"/>
                  </a:lnTo>
                  <a:lnTo>
                    <a:pt x="0" y="57"/>
                  </a:lnTo>
                  <a:lnTo>
                    <a:pt x="7" y="53"/>
                  </a:lnTo>
                  <a:lnTo>
                    <a:pt x="20" y="55"/>
                  </a:lnTo>
                  <a:lnTo>
                    <a:pt x="22" y="47"/>
                  </a:lnTo>
                  <a:lnTo>
                    <a:pt x="28" y="42"/>
                  </a:lnTo>
                  <a:lnTo>
                    <a:pt x="36" y="36"/>
                  </a:lnTo>
                  <a:lnTo>
                    <a:pt x="45" y="32"/>
                  </a:lnTo>
                  <a:lnTo>
                    <a:pt x="55" y="26"/>
                  </a:lnTo>
                  <a:lnTo>
                    <a:pt x="66" y="23"/>
                  </a:lnTo>
                  <a:lnTo>
                    <a:pt x="78" y="21"/>
                  </a:lnTo>
                  <a:lnTo>
                    <a:pt x="91" y="17"/>
                  </a:lnTo>
                  <a:lnTo>
                    <a:pt x="104" y="13"/>
                  </a:lnTo>
                  <a:lnTo>
                    <a:pt x="116" y="9"/>
                  </a:lnTo>
                  <a:lnTo>
                    <a:pt x="127" y="4"/>
                  </a:lnTo>
                  <a:lnTo>
                    <a:pt x="136" y="0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2269" y="2412"/>
              <a:ext cx="51" cy="5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99" y="6"/>
                </a:cxn>
                <a:cxn ang="0">
                  <a:pos x="94" y="17"/>
                </a:cxn>
                <a:cxn ang="0">
                  <a:pos x="86" y="28"/>
                </a:cxn>
                <a:cxn ang="0">
                  <a:pos x="76" y="42"/>
                </a:cxn>
                <a:cxn ang="0">
                  <a:pos x="65" y="53"/>
                </a:cxn>
                <a:cxn ang="0">
                  <a:pos x="54" y="66"/>
                </a:cxn>
                <a:cxn ang="0">
                  <a:pos x="44" y="80"/>
                </a:cxn>
                <a:cxn ang="0">
                  <a:pos x="33" y="93"/>
                </a:cxn>
                <a:cxn ang="0">
                  <a:pos x="21" y="101"/>
                </a:cxn>
                <a:cxn ang="0">
                  <a:pos x="14" y="108"/>
                </a:cxn>
                <a:cxn ang="0">
                  <a:pos x="6" y="112"/>
                </a:cxn>
                <a:cxn ang="0">
                  <a:pos x="2" y="116"/>
                </a:cxn>
                <a:cxn ang="0">
                  <a:pos x="0" y="112"/>
                </a:cxn>
                <a:cxn ang="0">
                  <a:pos x="0" y="106"/>
                </a:cxn>
                <a:cxn ang="0">
                  <a:pos x="6" y="95"/>
                </a:cxn>
                <a:cxn ang="0">
                  <a:pos x="17" y="78"/>
                </a:cxn>
                <a:cxn ang="0">
                  <a:pos x="27" y="66"/>
                </a:cxn>
                <a:cxn ang="0">
                  <a:pos x="36" y="57"/>
                </a:cxn>
                <a:cxn ang="0">
                  <a:pos x="44" y="45"/>
                </a:cxn>
                <a:cxn ang="0">
                  <a:pos x="54" y="36"/>
                </a:cxn>
                <a:cxn ang="0">
                  <a:pos x="63" y="23"/>
                </a:cxn>
                <a:cxn ang="0">
                  <a:pos x="76" y="13"/>
                </a:cxn>
                <a:cxn ang="0">
                  <a:pos x="82" y="9"/>
                </a:cxn>
                <a:cxn ang="0">
                  <a:pos x="88" y="6"/>
                </a:cxn>
                <a:cxn ang="0">
                  <a:pos x="95" y="2"/>
                </a:cxn>
                <a:cxn ang="0">
                  <a:pos x="103" y="0"/>
                </a:cxn>
                <a:cxn ang="0">
                  <a:pos x="103" y="0"/>
                </a:cxn>
              </a:cxnLst>
              <a:rect l="0" t="0" r="r" b="b"/>
              <a:pathLst>
                <a:path w="103" h="116">
                  <a:moveTo>
                    <a:pt x="103" y="0"/>
                  </a:moveTo>
                  <a:lnTo>
                    <a:pt x="99" y="6"/>
                  </a:lnTo>
                  <a:lnTo>
                    <a:pt x="94" y="17"/>
                  </a:lnTo>
                  <a:lnTo>
                    <a:pt x="86" y="28"/>
                  </a:lnTo>
                  <a:lnTo>
                    <a:pt x="76" y="42"/>
                  </a:lnTo>
                  <a:lnTo>
                    <a:pt x="65" y="53"/>
                  </a:lnTo>
                  <a:lnTo>
                    <a:pt x="54" y="66"/>
                  </a:lnTo>
                  <a:lnTo>
                    <a:pt x="44" y="80"/>
                  </a:lnTo>
                  <a:lnTo>
                    <a:pt x="33" y="93"/>
                  </a:lnTo>
                  <a:lnTo>
                    <a:pt x="21" y="101"/>
                  </a:lnTo>
                  <a:lnTo>
                    <a:pt x="14" y="108"/>
                  </a:lnTo>
                  <a:lnTo>
                    <a:pt x="6" y="112"/>
                  </a:lnTo>
                  <a:lnTo>
                    <a:pt x="2" y="116"/>
                  </a:lnTo>
                  <a:lnTo>
                    <a:pt x="0" y="112"/>
                  </a:lnTo>
                  <a:lnTo>
                    <a:pt x="0" y="106"/>
                  </a:lnTo>
                  <a:lnTo>
                    <a:pt x="6" y="95"/>
                  </a:lnTo>
                  <a:lnTo>
                    <a:pt x="17" y="78"/>
                  </a:lnTo>
                  <a:lnTo>
                    <a:pt x="27" y="66"/>
                  </a:lnTo>
                  <a:lnTo>
                    <a:pt x="36" y="57"/>
                  </a:lnTo>
                  <a:lnTo>
                    <a:pt x="44" y="45"/>
                  </a:lnTo>
                  <a:lnTo>
                    <a:pt x="54" y="36"/>
                  </a:lnTo>
                  <a:lnTo>
                    <a:pt x="63" y="23"/>
                  </a:lnTo>
                  <a:lnTo>
                    <a:pt x="76" y="13"/>
                  </a:lnTo>
                  <a:lnTo>
                    <a:pt x="82" y="9"/>
                  </a:lnTo>
                  <a:lnTo>
                    <a:pt x="88" y="6"/>
                  </a:lnTo>
                  <a:lnTo>
                    <a:pt x="95" y="2"/>
                  </a:lnTo>
                  <a:lnTo>
                    <a:pt x="103" y="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2499" y="2412"/>
              <a:ext cx="18" cy="1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4" y="0"/>
                </a:cxn>
                <a:cxn ang="0">
                  <a:pos x="19" y="4"/>
                </a:cxn>
                <a:cxn ang="0">
                  <a:pos x="27" y="4"/>
                </a:cxn>
                <a:cxn ang="0">
                  <a:pos x="37" y="6"/>
                </a:cxn>
                <a:cxn ang="0">
                  <a:pos x="31" y="15"/>
                </a:cxn>
                <a:cxn ang="0">
                  <a:pos x="23" y="21"/>
                </a:cxn>
                <a:cxn ang="0">
                  <a:pos x="14" y="23"/>
                </a:cxn>
                <a:cxn ang="0">
                  <a:pos x="6" y="19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0" y="6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37" h="23">
                  <a:moveTo>
                    <a:pt x="6" y="0"/>
                  </a:moveTo>
                  <a:lnTo>
                    <a:pt x="14" y="0"/>
                  </a:lnTo>
                  <a:lnTo>
                    <a:pt x="19" y="4"/>
                  </a:lnTo>
                  <a:lnTo>
                    <a:pt x="27" y="4"/>
                  </a:lnTo>
                  <a:lnTo>
                    <a:pt x="37" y="6"/>
                  </a:lnTo>
                  <a:lnTo>
                    <a:pt x="31" y="15"/>
                  </a:lnTo>
                  <a:lnTo>
                    <a:pt x="23" y="21"/>
                  </a:lnTo>
                  <a:lnTo>
                    <a:pt x="14" y="23"/>
                  </a:lnTo>
                  <a:lnTo>
                    <a:pt x="6" y="19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6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2502" y="2430"/>
              <a:ext cx="139" cy="96"/>
            </a:xfrm>
            <a:custGeom>
              <a:avLst/>
              <a:gdLst/>
              <a:ahLst/>
              <a:cxnLst>
                <a:cxn ang="0">
                  <a:pos x="259" y="0"/>
                </a:cxn>
                <a:cxn ang="0">
                  <a:pos x="268" y="0"/>
                </a:cxn>
                <a:cxn ang="0">
                  <a:pos x="280" y="0"/>
                </a:cxn>
                <a:cxn ang="0">
                  <a:pos x="280" y="2"/>
                </a:cxn>
                <a:cxn ang="0">
                  <a:pos x="263" y="13"/>
                </a:cxn>
                <a:cxn ang="0">
                  <a:pos x="245" y="27"/>
                </a:cxn>
                <a:cxn ang="0">
                  <a:pos x="226" y="38"/>
                </a:cxn>
                <a:cxn ang="0">
                  <a:pos x="209" y="51"/>
                </a:cxn>
                <a:cxn ang="0">
                  <a:pos x="190" y="63"/>
                </a:cxn>
                <a:cxn ang="0">
                  <a:pos x="173" y="74"/>
                </a:cxn>
                <a:cxn ang="0">
                  <a:pos x="156" y="85"/>
                </a:cxn>
                <a:cxn ang="0">
                  <a:pos x="139" y="99"/>
                </a:cxn>
                <a:cxn ang="0">
                  <a:pos x="120" y="108"/>
                </a:cxn>
                <a:cxn ang="0">
                  <a:pos x="103" y="120"/>
                </a:cxn>
                <a:cxn ang="0">
                  <a:pos x="86" y="131"/>
                </a:cxn>
                <a:cxn ang="0">
                  <a:pos x="69" y="143"/>
                </a:cxn>
                <a:cxn ang="0">
                  <a:pos x="52" y="154"/>
                </a:cxn>
                <a:cxn ang="0">
                  <a:pos x="34" y="165"/>
                </a:cxn>
                <a:cxn ang="0">
                  <a:pos x="17" y="179"/>
                </a:cxn>
                <a:cxn ang="0">
                  <a:pos x="0" y="192"/>
                </a:cxn>
                <a:cxn ang="0">
                  <a:pos x="13" y="175"/>
                </a:cxn>
                <a:cxn ang="0">
                  <a:pos x="27" y="160"/>
                </a:cxn>
                <a:cxn ang="0">
                  <a:pos x="40" y="146"/>
                </a:cxn>
                <a:cxn ang="0">
                  <a:pos x="55" y="131"/>
                </a:cxn>
                <a:cxn ang="0">
                  <a:pos x="71" y="116"/>
                </a:cxn>
                <a:cxn ang="0">
                  <a:pos x="86" y="103"/>
                </a:cxn>
                <a:cxn ang="0">
                  <a:pos x="101" y="89"/>
                </a:cxn>
                <a:cxn ang="0">
                  <a:pos x="120" y="76"/>
                </a:cxn>
                <a:cxn ang="0">
                  <a:pos x="135" y="63"/>
                </a:cxn>
                <a:cxn ang="0">
                  <a:pos x="150" y="51"/>
                </a:cxn>
                <a:cxn ang="0">
                  <a:pos x="167" y="40"/>
                </a:cxn>
                <a:cxn ang="0">
                  <a:pos x="187" y="30"/>
                </a:cxn>
                <a:cxn ang="0">
                  <a:pos x="204" y="21"/>
                </a:cxn>
                <a:cxn ang="0">
                  <a:pos x="223" y="13"/>
                </a:cxn>
                <a:cxn ang="0">
                  <a:pos x="240" y="4"/>
                </a:cxn>
                <a:cxn ang="0">
                  <a:pos x="259" y="0"/>
                </a:cxn>
                <a:cxn ang="0">
                  <a:pos x="259" y="0"/>
                </a:cxn>
              </a:cxnLst>
              <a:rect l="0" t="0" r="r" b="b"/>
              <a:pathLst>
                <a:path w="280" h="192">
                  <a:moveTo>
                    <a:pt x="259" y="0"/>
                  </a:moveTo>
                  <a:lnTo>
                    <a:pt x="268" y="0"/>
                  </a:lnTo>
                  <a:lnTo>
                    <a:pt x="280" y="0"/>
                  </a:lnTo>
                  <a:lnTo>
                    <a:pt x="280" y="2"/>
                  </a:lnTo>
                  <a:lnTo>
                    <a:pt x="263" y="13"/>
                  </a:lnTo>
                  <a:lnTo>
                    <a:pt x="245" y="27"/>
                  </a:lnTo>
                  <a:lnTo>
                    <a:pt x="226" y="38"/>
                  </a:lnTo>
                  <a:lnTo>
                    <a:pt x="209" y="51"/>
                  </a:lnTo>
                  <a:lnTo>
                    <a:pt x="190" y="63"/>
                  </a:lnTo>
                  <a:lnTo>
                    <a:pt x="173" y="74"/>
                  </a:lnTo>
                  <a:lnTo>
                    <a:pt x="156" y="85"/>
                  </a:lnTo>
                  <a:lnTo>
                    <a:pt x="139" y="99"/>
                  </a:lnTo>
                  <a:lnTo>
                    <a:pt x="120" y="108"/>
                  </a:lnTo>
                  <a:lnTo>
                    <a:pt x="103" y="120"/>
                  </a:lnTo>
                  <a:lnTo>
                    <a:pt x="86" y="131"/>
                  </a:lnTo>
                  <a:lnTo>
                    <a:pt x="69" y="143"/>
                  </a:lnTo>
                  <a:lnTo>
                    <a:pt x="52" y="154"/>
                  </a:lnTo>
                  <a:lnTo>
                    <a:pt x="34" y="165"/>
                  </a:lnTo>
                  <a:lnTo>
                    <a:pt x="17" y="179"/>
                  </a:lnTo>
                  <a:lnTo>
                    <a:pt x="0" y="192"/>
                  </a:lnTo>
                  <a:lnTo>
                    <a:pt x="13" y="175"/>
                  </a:lnTo>
                  <a:lnTo>
                    <a:pt x="27" y="160"/>
                  </a:lnTo>
                  <a:lnTo>
                    <a:pt x="40" y="146"/>
                  </a:lnTo>
                  <a:lnTo>
                    <a:pt x="55" y="131"/>
                  </a:lnTo>
                  <a:lnTo>
                    <a:pt x="71" y="116"/>
                  </a:lnTo>
                  <a:lnTo>
                    <a:pt x="86" y="103"/>
                  </a:lnTo>
                  <a:lnTo>
                    <a:pt x="101" y="89"/>
                  </a:lnTo>
                  <a:lnTo>
                    <a:pt x="120" y="76"/>
                  </a:lnTo>
                  <a:lnTo>
                    <a:pt x="135" y="63"/>
                  </a:lnTo>
                  <a:lnTo>
                    <a:pt x="150" y="51"/>
                  </a:lnTo>
                  <a:lnTo>
                    <a:pt x="167" y="40"/>
                  </a:lnTo>
                  <a:lnTo>
                    <a:pt x="187" y="30"/>
                  </a:lnTo>
                  <a:lnTo>
                    <a:pt x="204" y="21"/>
                  </a:lnTo>
                  <a:lnTo>
                    <a:pt x="223" y="13"/>
                  </a:lnTo>
                  <a:lnTo>
                    <a:pt x="240" y="4"/>
                  </a:lnTo>
                  <a:lnTo>
                    <a:pt x="259" y="0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2341" y="2440"/>
              <a:ext cx="57" cy="65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08" y="8"/>
                </a:cxn>
                <a:cxn ang="0">
                  <a:pos x="103" y="17"/>
                </a:cxn>
                <a:cxn ang="0">
                  <a:pos x="97" y="25"/>
                </a:cxn>
                <a:cxn ang="0">
                  <a:pos x="91" y="32"/>
                </a:cxn>
                <a:cxn ang="0">
                  <a:pos x="84" y="40"/>
                </a:cxn>
                <a:cxn ang="0">
                  <a:pos x="74" y="47"/>
                </a:cxn>
                <a:cxn ang="0">
                  <a:pos x="66" y="57"/>
                </a:cxn>
                <a:cxn ang="0">
                  <a:pos x="61" y="65"/>
                </a:cxn>
                <a:cxn ang="0">
                  <a:pos x="51" y="72"/>
                </a:cxn>
                <a:cxn ang="0">
                  <a:pos x="44" y="80"/>
                </a:cxn>
                <a:cxn ang="0">
                  <a:pos x="34" y="87"/>
                </a:cxn>
                <a:cxn ang="0">
                  <a:pos x="28" y="97"/>
                </a:cxn>
                <a:cxn ang="0">
                  <a:pos x="21" y="105"/>
                </a:cxn>
                <a:cxn ang="0">
                  <a:pos x="11" y="112"/>
                </a:cxn>
                <a:cxn ang="0">
                  <a:pos x="6" y="120"/>
                </a:cxn>
                <a:cxn ang="0">
                  <a:pos x="0" y="129"/>
                </a:cxn>
                <a:cxn ang="0">
                  <a:pos x="4" y="120"/>
                </a:cxn>
                <a:cxn ang="0">
                  <a:pos x="7" y="110"/>
                </a:cxn>
                <a:cxn ang="0">
                  <a:pos x="11" y="101"/>
                </a:cxn>
                <a:cxn ang="0">
                  <a:pos x="17" y="93"/>
                </a:cxn>
                <a:cxn ang="0">
                  <a:pos x="23" y="84"/>
                </a:cxn>
                <a:cxn ang="0">
                  <a:pos x="30" y="74"/>
                </a:cxn>
                <a:cxn ang="0">
                  <a:pos x="38" y="66"/>
                </a:cxn>
                <a:cxn ang="0">
                  <a:pos x="45" y="59"/>
                </a:cxn>
                <a:cxn ang="0">
                  <a:pos x="53" y="49"/>
                </a:cxn>
                <a:cxn ang="0">
                  <a:pos x="61" y="40"/>
                </a:cxn>
                <a:cxn ang="0">
                  <a:pos x="68" y="32"/>
                </a:cxn>
                <a:cxn ang="0">
                  <a:pos x="78" y="25"/>
                </a:cxn>
                <a:cxn ang="0">
                  <a:pos x="85" y="17"/>
                </a:cxn>
                <a:cxn ang="0">
                  <a:pos x="95" y="11"/>
                </a:cxn>
                <a:cxn ang="0">
                  <a:pos x="104" y="4"/>
                </a:cxn>
                <a:cxn ang="0">
                  <a:pos x="114" y="0"/>
                </a:cxn>
                <a:cxn ang="0">
                  <a:pos x="114" y="0"/>
                </a:cxn>
              </a:cxnLst>
              <a:rect l="0" t="0" r="r" b="b"/>
              <a:pathLst>
                <a:path w="114" h="129">
                  <a:moveTo>
                    <a:pt x="114" y="0"/>
                  </a:moveTo>
                  <a:lnTo>
                    <a:pt x="108" y="8"/>
                  </a:lnTo>
                  <a:lnTo>
                    <a:pt x="103" y="17"/>
                  </a:lnTo>
                  <a:lnTo>
                    <a:pt x="97" y="25"/>
                  </a:lnTo>
                  <a:lnTo>
                    <a:pt x="91" y="32"/>
                  </a:lnTo>
                  <a:lnTo>
                    <a:pt x="84" y="40"/>
                  </a:lnTo>
                  <a:lnTo>
                    <a:pt x="74" y="47"/>
                  </a:lnTo>
                  <a:lnTo>
                    <a:pt x="66" y="57"/>
                  </a:lnTo>
                  <a:lnTo>
                    <a:pt x="61" y="65"/>
                  </a:lnTo>
                  <a:lnTo>
                    <a:pt x="51" y="72"/>
                  </a:lnTo>
                  <a:lnTo>
                    <a:pt x="44" y="80"/>
                  </a:lnTo>
                  <a:lnTo>
                    <a:pt x="34" y="87"/>
                  </a:lnTo>
                  <a:lnTo>
                    <a:pt x="28" y="97"/>
                  </a:lnTo>
                  <a:lnTo>
                    <a:pt x="21" y="105"/>
                  </a:lnTo>
                  <a:lnTo>
                    <a:pt x="11" y="112"/>
                  </a:lnTo>
                  <a:lnTo>
                    <a:pt x="6" y="120"/>
                  </a:lnTo>
                  <a:lnTo>
                    <a:pt x="0" y="129"/>
                  </a:lnTo>
                  <a:lnTo>
                    <a:pt x="4" y="120"/>
                  </a:lnTo>
                  <a:lnTo>
                    <a:pt x="7" y="110"/>
                  </a:lnTo>
                  <a:lnTo>
                    <a:pt x="11" y="101"/>
                  </a:lnTo>
                  <a:lnTo>
                    <a:pt x="17" y="93"/>
                  </a:lnTo>
                  <a:lnTo>
                    <a:pt x="23" y="84"/>
                  </a:lnTo>
                  <a:lnTo>
                    <a:pt x="30" y="74"/>
                  </a:lnTo>
                  <a:lnTo>
                    <a:pt x="38" y="66"/>
                  </a:lnTo>
                  <a:lnTo>
                    <a:pt x="45" y="59"/>
                  </a:lnTo>
                  <a:lnTo>
                    <a:pt x="53" y="49"/>
                  </a:lnTo>
                  <a:lnTo>
                    <a:pt x="61" y="40"/>
                  </a:lnTo>
                  <a:lnTo>
                    <a:pt x="68" y="32"/>
                  </a:lnTo>
                  <a:lnTo>
                    <a:pt x="78" y="25"/>
                  </a:lnTo>
                  <a:lnTo>
                    <a:pt x="85" y="17"/>
                  </a:lnTo>
                  <a:lnTo>
                    <a:pt x="95" y="11"/>
                  </a:lnTo>
                  <a:lnTo>
                    <a:pt x="104" y="4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2671" y="2440"/>
              <a:ext cx="20" cy="12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36" y="0"/>
                </a:cxn>
                <a:cxn ang="0">
                  <a:pos x="40" y="0"/>
                </a:cxn>
                <a:cxn ang="0">
                  <a:pos x="40" y="2"/>
                </a:cxn>
                <a:cxn ang="0">
                  <a:pos x="40" y="8"/>
                </a:cxn>
                <a:cxn ang="0">
                  <a:pos x="30" y="9"/>
                </a:cxn>
                <a:cxn ang="0">
                  <a:pos x="21" y="17"/>
                </a:cxn>
                <a:cxn ang="0">
                  <a:pos x="13" y="21"/>
                </a:cxn>
                <a:cxn ang="0">
                  <a:pos x="3" y="25"/>
                </a:cxn>
                <a:cxn ang="0">
                  <a:pos x="0" y="25"/>
                </a:cxn>
                <a:cxn ang="0">
                  <a:pos x="5" y="15"/>
                </a:cxn>
                <a:cxn ang="0">
                  <a:pos x="13" y="9"/>
                </a:cxn>
                <a:cxn ang="0">
                  <a:pos x="22" y="4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40" h="25">
                  <a:moveTo>
                    <a:pt x="34" y="0"/>
                  </a:moveTo>
                  <a:lnTo>
                    <a:pt x="36" y="0"/>
                  </a:lnTo>
                  <a:lnTo>
                    <a:pt x="40" y="0"/>
                  </a:lnTo>
                  <a:lnTo>
                    <a:pt x="40" y="2"/>
                  </a:lnTo>
                  <a:lnTo>
                    <a:pt x="40" y="8"/>
                  </a:lnTo>
                  <a:lnTo>
                    <a:pt x="30" y="9"/>
                  </a:lnTo>
                  <a:lnTo>
                    <a:pt x="21" y="17"/>
                  </a:lnTo>
                  <a:lnTo>
                    <a:pt x="13" y="21"/>
                  </a:lnTo>
                  <a:lnTo>
                    <a:pt x="3" y="25"/>
                  </a:lnTo>
                  <a:lnTo>
                    <a:pt x="0" y="25"/>
                  </a:lnTo>
                  <a:lnTo>
                    <a:pt x="5" y="15"/>
                  </a:lnTo>
                  <a:lnTo>
                    <a:pt x="13" y="9"/>
                  </a:lnTo>
                  <a:lnTo>
                    <a:pt x="22" y="4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3199" y="2444"/>
              <a:ext cx="27" cy="13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9" y="0"/>
                </a:cxn>
                <a:cxn ang="0">
                  <a:pos x="21" y="0"/>
                </a:cxn>
                <a:cxn ang="0">
                  <a:pos x="30" y="0"/>
                </a:cxn>
                <a:cxn ang="0">
                  <a:pos x="40" y="3"/>
                </a:cxn>
                <a:cxn ang="0">
                  <a:pos x="49" y="13"/>
                </a:cxn>
                <a:cxn ang="0">
                  <a:pos x="53" y="26"/>
                </a:cxn>
                <a:cxn ang="0">
                  <a:pos x="47" y="26"/>
                </a:cxn>
                <a:cxn ang="0">
                  <a:pos x="40" y="26"/>
                </a:cxn>
                <a:cxn ang="0">
                  <a:pos x="34" y="24"/>
                </a:cxn>
                <a:cxn ang="0">
                  <a:pos x="26" y="24"/>
                </a:cxn>
                <a:cxn ang="0">
                  <a:pos x="15" y="20"/>
                </a:cxn>
                <a:cxn ang="0">
                  <a:pos x="5" y="17"/>
                </a:cxn>
                <a:cxn ang="0">
                  <a:pos x="0" y="9"/>
                </a:cxn>
                <a:cxn ang="0">
                  <a:pos x="2" y="1"/>
                </a:cxn>
                <a:cxn ang="0">
                  <a:pos x="2" y="1"/>
                </a:cxn>
              </a:cxnLst>
              <a:rect l="0" t="0" r="r" b="b"/>
              <a:pathLst>
                <a:path w="53" h="26">
                  <a:moveTo>
                    <a:pt x="2" y="1"/>
                  </a:moveTo>
                  <a:lnTo>
                    <a:pt x="9" y="0"/>
                  </a:lnTo>
                  <a:lnTo>
                    <a:pt x="21" y="0"/>
                  </a:lnTo>
                  <a:lnTo>
                    <a:pt x="30" y="0"/>
                  </a:lnTo>
                  <a:lnTo>
                    <a:pt x="40" y="3"/>
                  </a:lnTo>
                  <a:lnTo>
                    <a:pt x="49" y="13"/>
                  </a:lnTo>
                  <a:lnTo>
                    <a:pt x="53" y="26"/>
                  </a:lnTo>
                  <a:lnTo>
                    <a:pt x="47" y="26"/>
                  </a:lnTo>
                  <a:lnTo>
                    <a:pt x="40" y="26"/>
                  </a:lnTo>
                  <a:lnTo>
                    <a:pt x="34" y="24"/>
                  </a:lnTo>
                  <a:lnTo>
                    <a:pt x="26" y="24"/>
                  </a:lnTo>
                  <a:lnTo>
                    <a:pt x="15" y="20"/>
                  </a:lnTo>
                  <a:lnTo>
                    <a:pt x="5" y="17"/>
                  </a:lnTo>
                  <a:lnTo>
                    <a:pt x="0" y="9"/>
                  </a:lnTo>
                  <a:lnTo>
                    <a:pt x="2" y="1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2161" y="2449"/>
              <a:ext cx="32" cy="24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63" y="8"/>
                </a:cxn>
                <a:cxn ang="0">
                  <a:pos x="63" y="17"/>
                </a:cxn>
                <a:cxn ang="0">
                  <a:pos x="59" y="23"/>
                </a:cxn>
                <a:cxn ang="0">
                  <a:pos x="58" y="30"/>
                </a:cxn>
                <a:cxn ang="0">
                  <a:pos x="50" y="34"/>
                </a:cxn>
                <a:cxn ang="0">
                  <a:pos x="42" y="40"/>
                </a:cxn>
                <a:cxn ang="0">
                  <a:pos x="33" y="44"/>
                </a:cxn>
                <a:cxn ang="0">
                  <a:pos x="25" y="48"/>
                </a:cxn>
                <a:cxn ang="0">
                  <a:pos x="16" y="48"/>
                </a:cxn>
                <a:cxn ang="0">
                  <a:pos x="10" y="49"/>
                </a:cxn>
                <a:cxn ang="0">
                  <a:pos x="4" y="48"/>
                </a:cxn>
                <a:cxn ang="0">
                  <a:pos x="2" y="48"/>
                </a:cxn>
                <a:cxn ang="0">
                  <a:pos x="0" y="42"/>
                </a:cxn>
                <a:cxn ang="0">
                  <a:pos x="6" y="34"/>
                </a:cxn>
                <a:cxn ang="0">
                  <a:pos x="10" y="29"/>
                </a:cxn>
                <a:cxn ang="0">
                  <a:pos x="16" y="25"/>
                </a:cxn>
                <a:cxn ang="0">
                  <a:pos x="23" y="17"/>
                </a:cxn>
                <a:cxn ang="0">
                  <a:pos x="37" y="13"/>
                </a:cxn>
                <a:cxn ang="0">
                  <a:pos x="42" y="6"/>
                </a:cxn>
                <a:cxn ang="0">
                  <a:pos x="50" y="4"/>
                </a:cxn>
                <a:cxn ang="0">
                  <a:pos x="56" y="4"/>
                </a:cxn>
                <a:cxn ang="0">
                  <a:pos x="59" y="0"/>
                </a:cxn>
                <a:cxn ang="0">
                  <a:pos x="59" y="0"/>
                </a:cxn>
              </a:cxnLst>
              <a:rect l="0" t="0" r="r" b="b"/>
              <a:pathLst>
                <a:path w="63" h="49">
                  <a:moveTo>
                    <a:pt x="59" y="0"/>
                  </a:moveTo>
                  <a:lnTo>
                    <a:pt x="63" y="8"/>
                  </a:lnTo>
                  <a:lnTo>
                    <a:pt x="63" y="17"/>
                  </a:lnTo>
                  <a:lnTo>
                    <a:pt x="59" y="23"/>
                  </a:lnTo>
                  <a:lnTo>
                    <a:pt x="58" y="30"/>
                  </a:lnTo>
                  <a:lnTo>
                    <a:pt x="50" y="34"/>
                  </a:lnTo>
                  <a:lnTo>
                    <a:pt x="42" y="40"/>
                  </a:lnTo>
                  <a:lnTo>
                    <a:pt x="33" y="44"/>
                  </a:lnTo>
                  <a:lnTo>
                    <a:pt x="25" y="48"/>
                  </a:lnTo>
                  <a:lnTo>
                    <a:pt x="16" y="48"/>
                  </a:lnTo>
                  <a:lnTo>
                    <a:pt x="10" y="49"/>
                  </a:lnTo>
                  <a:lnTo>
                    <a:pt x="4" y="48"/>
                  </a:lnTo>
                  <a:lnTo>
                    <a:pt x="2" y="48"/>
                  </a:lnTo>
                  <a:lnTo>
                    <a:pt x="0" y="42"/>
                  </a:lnTo>
                  <a:lnTo>
                    <a:pt x="6" y="34"/>
                  </a:lnTo>
                  <a:lnTo>
                    <a:pt x="10" y="29"/>
                  </a:lnTo>
                  <a:lnTo>
                    <a:pt x="16" y="25"/>
                  </a:lnTo>
                  <a:lnTo>
                    <a:pt x="23" y="17"/>
                  </a:lnTo>
                  <a:lnTo>
                    <a:pt x="37" y="13"/>
                  </a:lnTo>
                  <a:lnTo>
                    <a:pt x="42" y="6"/>
                  </a:lnTo>
                  <a:lnTo>
                    <a:pt x="50" y="4"/>
                  </a:lnTo>
                  <a:lnTo>
                    <a:pt x="56" y="4"/>
                  </a:lnTo>
                  <a:lnTo>
                    <a:pt x="59" y="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3253" y="2448"/>
              <a:ext cx="12" cy="8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8" y="0"/>
                </a:cxn>
                <a:cxn ang="0">
                  <a:pos x="14" y="4"/>
                </a:cxn>
                <a:cxn ang="0">
                  <a:pos x="17" y="10"/>
                </a:cxn>
                <a:cxn ang="0">
                  <a:pos x="25" y="17"/>
                </a:cxn>
                <a:cxn ang="0">
                  <a:pos x="23" y="17"/>
                </a:cxn>
                <a:cxn ang="0">
                  <a:pos x="17" y="13"/>
                </a:cxn>
                <a:cxn ang="0">
                  <a:pos x="12" y="10"/>
                </a:cxn>
                <a:cxn ang="0">
                  <a:pos x="6" y="6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5" h="17">
                  <a:moveTo>
                    <a:pt x="2" y="2"/>
                  </a:moveTo>
                  <a:lnTo>
                    <a:pt x="8" y="0"/>
                  </a:lnTo>
                  <a:lnTo>
                    <a:pt x="14" y="4"/>
                  </a:lnTo>
                  <a:lnTo>
                    <a:pt x="17" y="10"/>
                  </a:lnTo>
                  <a:lnTo>
                    <a:pt x="25" y="17"/>
                  </a:lnTo>
                  <a:lnTo>
                    <a:pt x="23" y="17"/>
                  </a:lnTo>
                  <a:lnTo>
                    <a:pt x="17" y="13"/>
                  </a:lnTo>
                  <a:lnTo>
                    <a:pt x="12" y="10"/>
                  </a:lnTo>
                  <a:lnTo>
                    <a:pt x="6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2633" y="2455"/>
              <a:ext cx="33" cy="22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58" y="6"/>
                </a:cxn>
                <a:cxn ang="0">
                  <a:pos x="53" y="14"/>
                </a:cxn>
                <a:cxn ang="0">
                  <a:pos x="41" y="21"/>
                </a:cxn>
                <a:cxn ang="0">
                  <a:pos x="30" y="29"/>
                </a:cxn>
                <a:cxn ang="0">
                  <a:pos x="22" y="31"/>
                </a:cxn>
                <a:cxn ang="0">
                  <a:pos x="15" y="36"/>
                </a:cxn>
                <a:cxn ang="0">
                  <a:pos x="7" y="40"/>
                </a:cxn>
                <a:cxn ang="0">
                  <a:pos x="1" y="44"/>
                </a:cxn>
                <a:cxn ang="0">
                  <a:pos x="0" y="44"/>
                </a:cxn>
                <a:cxn ang="0">
                  <a:pos x="5" y="36"/>
                </a:cxn>
                <a:cxn ang="0">
                  <a:pos x="13" y="31"/>
                </a:cxn>
                <a:cxn ang="0">
                  <a:pos x="22" y="23"/>
                </a:cxn>
                <a:cxn ang="0">
                  <a:pos x="30" y="19"/>
                </a:cxn>
                <a:cxn ang="0">
                  <a:pos x="39" y="14"/>
                </a:cxn>
                <a:cxn ang="0">
                  <a:pos x="49" y="10"/>
                </a:cxn>
                <a:cxn ang="0">
                  <a:pos x="57" y="4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66" h="44">
                  <a:moveTo>
                    <a:pt x="66" y="0"/>
                  </a:moveTo>
                  <a:lnTo>
                    <a:pt x="58" y="6"/>
                  </a:lnTo>
                  <a:lnTo>
                    <a:pt x="53" y="14"/>
                  </a:lnTo>
                  <a:lnTo>
                    <a:pt x="41" y="21"/>
                  </a:lnTo>
                  <a:lnTo>
                    <a:pt x="30" y="29"/>
                  </a:lnTo>
                  <a:lnTo>
                    <a:pt x="22" y="31"/>
                  </a:lnTo>
                  <a:lnTo>
                    <a:pt x="15" y="36"/>
                  </a:lnTo>
                  <a:lnTo>
                    <a:pt x="7" y="40"/>
                  </a:lnTo>
                  <a:lnTo>
                    <a:pt x="1" y="44"/>
                  </a:lnTo>
                  <a:lnTo>
                    <a:pt x="0" y="44"/>
                  </a:lnTo>
                  <a:lnTo>
                    <a:pt x="5" y="36"/>
                  </a:lnTo>
                  <a:lnTo>
                    <a:pt x="13" y="31"/>
                  </a:lnTo>
                  <a:lnTo>
                    <a:pt x="22" y="23"/>
                  </a:lnTo>
                  <a:lnTo>
                    <a:pt x="30" y="19"/>
                  </a:lnTo>
                  <a:lnTo>
                    <a:pt x="39" y="14"/>
                  </a:lnTo>
                  <a:lnTo>
                    <a:pt x="49" y="10"/>
                  </a:lnTo>
                  <a:lnTo>
                    <a:pt x="57" y="4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2479" y="2455"/>
              <a:ext cx="263" cy="161"/>
            </a:xfrm>
            <a:custGeom>
              <a:avLst/>
              <a:gdLst/>
              <a:ahLst/>
              <a:cxnLst>
                <a:cxn ang="0">
                  <a:pos x="501" y="0"/>
                </a:cxn>
                <a:cxn ang="0">
                  <a:pos x="513" y="2"/>
                </a:cxn>
                <a:cxn ang="0">
                  <a:pos x="521" y="10"/>
                </a:cxn>
                <a:cxn ang="0">
                  <a:pos x="522" y="19"/>
                </a:cxn>
                <a:cxn ang="0">
                  <a:pos x="513" y="33"/>
                </a:cxn>
                <a:cxn ang="0">
                  <a:pos x="498" y="44"/>
                </a:cxn>
                <a:cxn ang="0">
                  <a:pos x="481" y="55"/>
                </a:cxn>
                <a:cxn ang="0">
                  <a:pos x="463" y="67"/>
                </a:cxn>
                <a:cxn ang="0">
                  <a:pos x="446" y="76"/>
                </a:cxn>
                <a:cxn ang="0">
                  <a:pos x="429" y="88"/>
                </a:cxn>
                <a:cxn ang="0">
                  <a:pos x="414" y="99"/>
                </a:cxn>
                <a:cxn ang="0">
                  <a:pos x="393" y="116"/>
                </a:cxn>
                <a:cxn ang="0">
                  <a:pos x="361" y="133"/>
                </a:cxn>
                <a:cxn ang="0">
                  <a:pos x="319" y="156"/>
                </a:cxn>
                <a:cxn ang="0">
                  <a:pos x="279" y="183"/>
                </a:cxn>
                <a:cxn ang="0">
                  <a:pos x="239" y="211"/>
                </a:cxn>
                <a:cxn ang="0">
                  <a:pos x="201" y="242"/>
                </a:cxn>
                <a:cxn ang="0">
                  <a:pos x="161" y="268"/>
                </a:cxn>
                <a:cxn ang="0">
                  <a:pos x="119" y="293"/>
                </a:cxn>
                <a:cxn ang="0">
                  <a:pos x="79" y="314"/>
                </a:cxn>
                <a:cxn ang="0">
                  <a:pos x="49" y="318"/>
                </a:cxn>
                <a:cxn ang="0">
                  <a:pos x="36" y="308"/>
                </a:cxn>
                <a:cxn ang="0">
                  <a:pos x="22" y="301"/>
                </a:cxn>
                <a:cxn ang="0">
                  <a:pos x="7" y="295"/>
                </a:cxn>
                <a:cxn ang="0">
                  <a:pos x="3" y="289"/>
                </a:cxn>
                <a:cxn ang="0">
                  <a:pos x="19" y="280"/>
                </a:cxn>
                <a:cxn ang="0">
                  <a:pos x="36" y="272"/>
                </a:cxn>
                <a:cxn ang="0">
                  <a:pos x="57" y="272"/>
                </a:cxn>
                <a:cxn ang="0">
                  <a:pos x="79" y="268"/>
                </a:cxn>
                <a:cxn ang="0">
                  <a:pos x="100" y="265"/>
                </a:cxn>
                <a:cxn ang="0">
                  <a:pos x="119" y="257"/>
                </a:cxn>
                <a:cxn ang="0">
                  <a:pos x="140" y="242"/>
                </a:cxn>
                <a:cxn ang="0">
                  <a:pos x="169" y="217"/>
                </a:cxn>
                <a:cxn ang="0">
                  <a:pos x="212" y="185"/>
                </a:cxn>
                <a:cxn ang="0">
                  <a:pos x="254" y="156"/>
                </a:cxn>
                <a:cxn ang="0">
                  <a:pos x="296" y="126"/>
                </a:cxn>
                <a:cxn ang="0">
                  <a:pos x="338" y="99"/>
                </a:cxn>
                <a:cxn ang="0">
                  <a:pos x="380" y="69"/>
                </a:cxn>
                <a:cxn ang="0">
                  <a:pos x="424" y="40"/>
                </a:cxn>
                <a:cxn ang="0">
                  <a:pos x="471" y="14"/>
                </a:cxn>
                <a:cxn ang="0">
                  <a:pos x="496" y="0"/>
                </a:cxn>
              </a:cxnLst>
              <a:rect l="0" t="0" r="r" b="b"/>
              <a:pathLst>
                <a:path w="526" h="322">
                  <a:moveTo>
                    <a:pt x="496" y="0"/>
                  </a:moveTo>
                  <a:lnTo>
                    <a:pt x="501" y="0"/>
                  </a:lnTo>
                  <a:lnTo>
                    <a:pt x="507" y="0"/>
                  </a:lnTo>
                  <a:lnTo>
                    <a:pt x="513" y="2"/>
                  </a:lnTo>
                  <a:lnTo>
                    <a:pt x="517" y="4"/>
                  </a:lnTo>
                  <a:lnTo>
                    <a:pt x="521" y="10"/>
                  </a:lnTo>
                  <a:lnTo>
                    <a:pt x="526" y="14"/>
                  </a:lnTo>
                  <a:lnTo>
                    <a:pt x="522" y="19"/>
                  </a:lnTo>
                  <a:lnTo>
                    <a:pt x="519" y="27"/>
                  </a:lnTo>
                  <a:lnTo>
                    <a:pt x="513" y="33"/>
                  </a:lnTo>
                  <a:lnTo>
                    <a:pt x="505" y="40"/>
                  </a:lnTo>
                  <a:lnTo>
                    <a:pt x="498" y="44"/>
                  </a:lnTo>
                  <a:lnTo>
                    <a:pt x="490" y="50"/>
                  </a:lnTo>
                  <a:lnTo>
                    <a:pt x="481" y="55"/>
                  </a:lnTo>
                  <a:lnTo>
                    <a:pt x="473" y="61"/>
                  </a:lnTo>
                  <a:lnTo>
                    <a:pt x="463" y="67"/>
                  </a:lnTo>
                  <a:lnTo>
                    <a:pt x="456" y="71"/>
                  </a:lnTo>
                  <a:lnTo>
                    <a:pt x="446" y="76"/>
                  </a:lnTo>
                  <a:lnTo>
                    <a:pt x="439" y="84"/>
                  </a:lnTo>
                  <a:lnTo>
                    <a:pt x="429" y="88"/>
                  </a:lnTo>
                  <a:lnTo>
                    <a:pt x="422" y="94"/>
                  </a:lnTo>
                  <a:lnTo>
                    <a:pt x="414" y="99"/>
                  </a:lnTo>
                  <a:lnTo>
                    <a:pt x="405" y="105"/>
                  </a:lnTo>
                  <a:lnTo>
                    <a:pt x="393" y="116"/>
                  </a:lnTo>
                  <a:lnTo>
                    <a:pt x="384" y="126"/>
                  </a:lnTo>
                  <a:lnTo>
                    <a:pt x="361" y="133"/>
                  </a:lnTo>
                  <a:lnTo>
                    <a:pt x="338" y="145"/>
                  </a:lnTo>
                  <a:lnTo>
                    <a:pt x="319" y="156"/>
                  </a:lnTo>
                  <a:lnTo>
                    <a:pt x="298" y="170"/>
                  </a:lnTo>
                  <a:lnTo>
                    <a:pt x="279" y="183"/>
                  </a:lnTo>
                  <a:lnTo>
                    <a:pt x="258" y="196"/>
                  </a:lnTo>
                  <a:lnTo>
                    <a:pt x="239" y="211"/>
                  </a:lnTo>
                  <a:lnTo>
                    <a:pt x="220" y="229"/>
                  </a:lnTo>
                  <a:lnTo>
                    <a:pt x="201" y="242"/>
                  </a:lnTo>
                  <a:lnTo>
                    <a:pt x="180" y="255"/>
                  </a:lnTo>
                  <a:lnTo>
                    <a:pt x="161" y="268"/>
                  </a:lnTo>
                  <a:lnTo>
                    <a:pt x="142" y="282"/>
                  </a:lnTo>
                  <a:lnTo>
                    <a:pt x="119" y="293"/>
                  </a:lnTo>
                  <a:lnTo>
                    <a:pt x="100" y="305"/>
                  </a:lnTo>
                  <a:lnTo>
                    <a:pt x="79" y="314"/>
                  </a:lnTo>
                  <a:lnTo>
                    <a:pt x="58" y="322"/>
                  </a:lnTo>
                  <a:lnTo>
                    <a:pt x="49" y="318"/>
                  </a:lnTo>
                  <a:lnTo>
                    <a:pt x="41" y="314"/>
                  </a:lnTo>
                  <a:lnTo>
                    <a:pt x="36" y="308"/>
                  </a:lnTo>
                  <a:lnTo>
                    <a:pt x="30" y="305"/>
                  </a:lnTo>
                  <a:lnTo>
                    <a:pt x="22" y="301"/>
                  </a:lnTo>
                  <a:lnTo>
                    <a:pt x="15" y="297"/>
                  </a:lnTo>
                  <a:lnTo>
                    <a:pt x="7" y="295"/>
                  </a:lnTo>
                  <a:lnTo>
                    <a:pt x="0" y="299"/>
                  </a:lnTo>
                  <a:lnTo>
                    <a:pt x="3" y="289"/>
                  </a:lnTo>
                  <a:lnTo>
                    <a:pt x="13" y="284"/>
                  </a:lnTo>
                  <a:lnTo>
                    <a:pt x="19" y="280"/>
                  </a:lnTo>
                  <a:lnTo>
                    <a:pt x="28" y="278"/>
                  </a:lnTo>
                  <a:lnTo>
                    <a:pt x="36" y="272"/>
                  </a:lnTo>
                  <a:lnTo>
                    <a:pt x="47" y="272"/>
                  </a:lnTo>
                  <a:lnTo>
                    <a:pt x="57" y="272"/>
                  </a:lnTo>
                  <a:lnTo>
                    <a:pt x="68" y="272"/>
                  </a:lnTo>
                  <a:lnTo>
                    <a:pt x="79" y="268"/>
                  </a:lnTo>
                  <a:lnTo>
                    <a:pt x="89" y="268"/>
                  </a:lnTo>
                  <a:lnTo>
                    <a:pt x="100" y="265"/>
                  </a:lnTo>
                  <a:lnTo>
                    <a:pt x="110" y="263"/>
                  </a:lnTo>
                  <a:lnTo>
                    <a:pt x="119" y="257"/>
                  </a:lnTo>
                  <a:lnTo>
                    <a:pt x="131" y="251"/>
                  </a:lnTo>
                  <a:lnTo>
                    <a:pt x="140" y="242"/>
                  </a:lnTo>
                  <a:lnTo>
                    <a:pt x="150" y="232"/>
                  </a:lnTo>
                  <a:lnTo>
                    <a:pt x="169" y="217"/>
                  </a:lnTo>
                  <a:lnTo>
                    <a:pt x="192" y="202"/>
                  </a:lnTo>
                  <a:lnTo>
                    <a:pt x="212" y="185"/>
                  </a:lnTo>
                  <a:lnTo>
                    <a:pt x="233" y="170"/>
                  </a:lnTo>
                  <a:lnTo>
                    <a:pt x="254" y="156"/>
                  </a:lnTo>
                  <a:lnTo>
                    <a:pt x="275" y="141"/>
                  </a:lnTo>
                  <a:lnTo>
                    <a:pt x="296" y="126"/>
                  </a:lnTo>
                  <a:lnTo>
                    <a:pt x="317" y="113"/>
                  </a:lnTo>
                  <a:lnTo>
                    <a:pt x="338" y="99"/>
                  </a:lnTo>
                  <a:lnTo>
                    <a:pt x="359" y="84"/>
                  </a:lnTo>
                  <a:lnTo>
                    <a:pt x="380" y="69"/>
                  </a:lnTo>
                  <a:lnTo>
                    <a:pt x="403" y="55"/>
                  </a:lnTo>
                  <a:lnTo>
                    <a:pt x="424" y="40"/>
                  </a:lnTo>
                  <a:lnTo>
                    <a:pt x="446" y="27"/>
                  </a:lnTo>
                  <a:lnTo>
                    <a:pt x="471" y="14"/>
                  </a:lnTo>
                  <a:lnTo>
                    <a:pt x="496" y="0"/>
                  </a:lnTo>
                  <a:lnTo>
                    <a:pt x="49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1990" y="2469"/>
              <a:ext cx="502" cy="237"/>
            </a:xfrm>
            <a:custGeom>
              <a:avLst/>
              <a:gdLst/>
              <a:ahLst/>
              <a:cxnLst>
                <a:cxn ang="0">
                  <a:pos x="93" y="23"/>
                </a:cxn>
                <a:cxn ang="0">
                  <a:pos x="219" y="70"/>
                </a:cxn>
                <a:cxn ang="0">
                  <a:pos x="342" y="120"/>
                </a:cxn>
                <a:cxn ang="0">
                  <a:pos x="466" y="173"/>
                </a:cxn>
                <a:cxn ang="0">
                  <a:pos x="590" y="228"/>
                </a:cxn>
                <a:cxn ang="0">
                  <a:pos x="709" y="285"/>
                </a:cxn>
                <a:cxn ang="0">
                  <a:pos x="829" y="346"/>
                </a:cxn>
                <a:cxn ang="0">
                  <a:pos x="945" y="414"/>
                </a:cxn>
                <a:cxn ang="0">
                  <a:pos x="997" y="458"/>
                </a:cxn>
                <a:cxn ang="0">
                  <a:pos x="983" y="468"/>
                </a:cxn>
                <a:cxn ang="0">
                  <a:pos x="962" y="473"/>
                </a:cxn>
                <a:cxn ang="0">
                  <a:pos x="940" y="468"/>
                </a:cxn>
                <a:cxn ang="0">
                  <a:pos x="924" y="458"/>
                </a:cxn>
                <a:cxn ang="0">
                  <a:pos x="905" y="447"/>
                </a:cxn>
                <a:cxn ang="0">
                  <a:pos x="890" y="437"/>
                </a:cxn>
                <a:cxn ang="0">
                  <a:pos x="873" y="426"/>
                </a:cxn>
                <a:cxn ang="0">
                  <a:pos x="858" y="414"/>
                </a:cxn>
                <a:cxn ang="0">
                  <a:pos x="841" y="405"/>
                </a:cxn>
                <a:cxn ang="0">
                  <a:pos x="825" y="399"/>
                </a:cxn>
                <a:cxn ang="0">
                  <a:pos x="770" y="373"/>
                </a:cxn>
                <a:cxn ang="0">
                  <a:pos x="673" y="325"/>
                </a:cxn>
                <a:cxn ang="0">
                  <a:pos x="576" y="285"/>
                </a:cxn>
                <a:cxn ang="0">
                  <a:pos x="477" y="253"/>
                </a:cxn>
                <a:cxn ang="0">
                  <a:pos x="377" y="220"/>
                </a:cxn>
                <a:cxn ang="0">
                  <a:pos x="276" y="190"/>
                </a:cxn>
                <a:cxn ang="0">
                  <a:pos x="179" y="160"/>
                </a:cxn>
                <a:cxn ang="0">
                  <a:pos x="82" y="129"/>
                </a:cxn>
                <a:cxn ang="0">
                  <a:pos x="34" y="104"/>
                </a:cxn>
                <a:cxn ang="0">
                  <a:pos x="25" y="87"/>
                </a:cxn>
                <a:cxn ang="0">
                  <a:pos x="15" y="72"/>
                </a:cxn>
                <a:cxn ang="0">
                  <a:pos x="8" y="55"/>
                </a:cxn>
                <a:cxn ang="0">
                  <a:pos x="0" y="42"/>
                </a:cxn>
                <a:cxn ang="0">
                  <a:pos x="0" y="26"/>
                </a:cxn>
                <a:cxn ang="0">
                  <a:pos x="6" y="15"/>
                </a:cxn>
                <a:cxn ang="0">
                  <a:pos x="21" y="4"/>
                </a:cxn>
                <a:cxn ang="0">
                  <a:pos x="34" y="0"/>
                </a:cxn>
              </a:cxnLst>
              <a:rect l="0" t="0" r="r" b="b"/>
              <a:pathLst>
                <a:path w="1004" h="473">
                  <a:moveTo>
                    <a:pt x="34" y="0"/>
                  </a:moveTo>
                  <a:lnTo>
                    <a:pt x="93" y="23"/>
                  </a:lnTo>
                  <a:lnTo>
                    <a:pt x="156" y="47"/>
                  </a:lnTo>
                  <a:lnTo>
                    <a:pt x="219" y="70"/>
                  </a:lnTo>
                  <a:lnTo>
                    <a:pt x="282" y="97"/>
                  </a:lnTo>
                  <a:lnTo>
                    <a:pt x="342" y="120"/>
                  </a:lnTo>
                  <a:lnTo>
                    <a:pt x="405" y="146"/>
                  </a:lnTo>
                  <a:lnTo>
                    <a:pt x="466" y="173"/>
                  </a:lnTo>
                  <a:lnTo>
                    <a:pt x="529" y="201"/>
                  </a:lnTo>
                  <a:lnTo>
                    <a:pt x="590" y="228"/>
                  </a:lnTo>
                  <a:lnTo>
                    <a:pt x="651" y="257"/>
                  </a:lnTo>
                  <a:lnTo>
                    <a:pt x="709" y="285"/>
                  </a:lnTo>
                  <a:lnTo>
                    <a:pt x="770" y="315"/>
                  </a:lnTo>
                  <a:lnTo>
                    <a:pt x="829" y="346"/>
                  </a:lnTo>
                  <a:lnTo>
                    <a:pt x="888" y="380"/>
                  </a:lnTo>
                  <a:lnTo>
                    <a:pt x="945" y="414"/>
                  </a:lnTo>
                  <a:lnTo>
                    <a:pt x="1004" y="450"/>
                  </a:lnTo>
                  <a:lnTo>
                    <a:pt x="997" y="458"/>
                  </a:lnTo>
                  <a:lnTo>
                    <a:pt x="991" y="464"/>
                  </a:lnTo>
                  <a:lnTo>
                    <a:pt x="983" y="468"/>
                  </a:lnTo>
                  <a:lnTo>
                    <a:pt x="978" y="471"/>
                  </a:lnTo>
                  <a:lnTo>
                    <a:pt x="962" y="473"/>
                  </a:lnTo>
                  <a:lnTo>
                    <a:pt x="949" y="471"/>
                  </a:lnTo>
                  <a:lnTo>
                    <a:pt x="940" y="468"/>
                  </a:lnTo>
                  <a:lnTo>
                    <a:pt x="932" y="464"/>
                  </a:lnTo>
                  <a:lnTo>
                    <a:pt x="924" y="458"/>
                  </a:lnTo>
                  <a:lnTo>
                    <a:pt x="915" y="454"/>
                  </a:lnTo>
                  <a:lnTo>
                    <a:pt x="905" y="447"/>
                  </a:lnTo>
                  <a:lnTo>
                    <a:pt x="898" y="443"/>
                  </a:lnTo>
                  <a:lnTo>
                    <a:pt x="890" y="437"/>
                  </a:lnTo>
                  <a:lnTo>
                    <a:pt x="882" y="431"/>
                  </a:lnTo>
                  <a:lnTo>
                    <a:pt x="873" y="426"/>
                  </a:lnTo>
                  <a:lnTo>
                    <a:pt x="865" y="420"/>
                  </a:lnTo>
                  <a:lnTo>
                    <a:pt x="858" y="414"/>
                  </a:lnTo>
                  <a:lnTo>
                    <a:pt x="848" y="411"/>
                  </a:lnTo>
                  <a:lnTo>
                    <a:pt x="841" y="405"/>
                  </a:lnTo>
                  <a:lnTo>
                    <a:pt x="833" y="401"/>
                  </a:lnTo>
                  <a:lnTo>
                    <a:pt x="825" y="399"/>
                  </a:lnTo>
                  <a:lnTo>
                    <a:pt x="818" y="399"/>
                  </a:lnTo>
                  <a:lnTo>
                    <a:pt x="770" y="373"/>
                  </a:lnTo>
                  <a:lnTo>
                    <a:pt x="723" y="348"/>
                  </a:lnTo>
                  <a:lnTo>
                    <a:pt x="673" y="325"/>
                  </a:lnTo>
                  <a:lnTo>
                    <a:pt x="626" y="306"/>
                  </a:lnTo>
                  <a:lnTo>
                    <a:pt x="576" y="285"/>
                  </a:lnTo>
                  <a:lnTo>
                    <a:pt x="527" y="268"/>
                  </a:lnTo>
                  <a:lnTo>
                    <a:pt x="477" y="253"/>
                  </a:lnTo>
                  <a:lnTo>
                    <a:pt x="428" y="236"/>
                  </a:lnTo>
                  <a:lnTo>
                    <a:pt x="377" y="220"/>
                  </a:lnTo>
                  <a:lnTo>
                    <a:pt x="325" y="203"/>
                  </a:lnTo>
                  <a:lnTo>
                    <a:pt x="276" y="190"/>
                  </a:lnTo>
                  <a:lnTo>
                    <a:pt x="228" y="175"/>
                  </a:lnTo>
                  <a:lnTo>
                    <a:pt x="179" y="160"/>
                  </a:lnTo>
                  <a:lnTo>
                    <a:pt x="130" y="144"/>
                  </a:lnTo>
                  <a:lnTo>
                    <a:pt x="82" y="129"/>
                  </a:lnTo>
                  <a:lnTo>
                    <a:pt x="38" y="114"/>
                  </a:lnTo>
                  <a:lnTo>
                    <a:pt x="34" y="104"/>
                  </a:lnTo>
                  <a:lnTo>
                    <a:pt x="31" y="97"/>
                  </a:lnTo>
                  <a:lnTo>
                    <a:pt x="25" y="87"/>
                  </a:lnTo>
                  <a:lnTo>
                    <a:pt x="21" y="80"/>
                  </a:lnTo>
                  <a:lnTo>
                    <a:pt x="15" y="72"/>
                  </a:lnTo>
                  <a:lnTo>
                    <a:pt x="12" y="65"/>
                  </a:lnTo>
                  <a:lnTo>
                    <a:pt x="8" y="55"/>
                  </a:lnTo>
                  <a:lnTo>
                    <a:pt x="4" y="49"/>
                  </a:lnTo>
                  <a:lnTo>
                    <a:pt x="0" y="42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4" y="21"/>
                  </a:lnTo>
                  <a:lnTo>
                    <a:pt x="6" y="15"/>
                  </a:lnTo>
                  <a:lnTo>
                    <a:pt x="14" y="9"/>
                  </a:lnTo>
                  <a:lnTo>
                    <a:pt x="21" y="4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3027" y="2469"/>
              <a:ext cx="56" cy="13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104" y="2"/>
                </a:cxn>
                <a:cxn ang="0">
                  <a:pos x="112" y="6"/>
                </a:cxn>
                <a:cxn ang="0">
                  <a:pos x="112" y="9"/>
                </a:cxn>
                <a:cxn ang="0">
                  <a:pos x="97" y="11"/>
                </a:cxn>
                <a:cxn ang="0">
                  <a:pos x="83" y="13"/>
                </a:cxn>
                <a:cxn ang="0">
                  <a:pos x="68" y="15"/>
                </a:cxn>
                <a:cxn ang="0">
                  <a:pos x="55" y="17"/>
                </a:cxn>
                <a:cxn ang="0">
                  <a:pos x="40" y="17"/>
                </a:cxn>
                <a:cxn ang="0">
                  <a:pos x="26" y="21"/>
                </a:cxn>
                <a:cxn ang="0">
                  <a:pos x="13" y="21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23"/>
                </a:cxn>
                <a:cxn ang="0">
                  <a:pos x="11" y="15"/>
                </a:cxn>
                <a:cxn ang="0">
                  <a:pos x="22" y="11"/>
                </a:cxn>
                <a:cxn ang="0">
                  <a:pos x="36" y="9"/>
                </a:cxn>
                <a:cxn ang="0">
                  <a:pos x="47" y="7"/>
                </a:cxn>
                <a:cxn ang="0">
                  <a:pos x="59" y="6"/>
                </a:cxn>
                <a:cxn ang="0">
                  <a:pos x="72" y="4"/>
                </a:cxn>
                <a:cxn ang="0">
                  <a:pos x="85" y="2"/>
                </a:cxn>
                <a:cxn ang="0">
                  <a:pos x="98" y="0"/>
                </a:cxn>
                <a:cxn ang="0">
                  <a:pos x="98" y="0"/>
                </a:cxn>
              </a:cxnLst>
              <a:rect l="0" t="0" r="r" b="b"/>
              <a:pathLst>
                <a:path w="112" h="25">
                  <a:moveTo>
                    <a:pt x="98" y="0"/>
                  </a:moveTo>
                  <a:lnTo>
                    <a:pt x="104" y="2"/>
                  </a:lnTo>
                  <a:lnTo>
                    <a:pt x="112" y="6"/>
                  </a:lnTo>
                  <a:lnTo>
                    <a:pt x="112" y="9"/>
                  </a:lnTo>
                  <a:lnTo>
                    <a:pt x="97" y="11"/>
                  </a:lnTo>
                  <a:lnTo>
                    <a:pt x="83" y="13"/>
                  </a:lnTo>
                  <a:lnTo>
                    <a:pt x="68" y="15"/>
                  </a:lnTo>
                  <a:lnTo>
                    <a:pt x="55" y="17"/>
                  </a:lnTo>
                  <a:lnTo>
                    <a:pt x="40" y="17"/>
                  </a:lnTo>
                  <a:lnTo>
                    <a:pt x="26" y="21"/>
                  </a:lnTo>
                  <a:lnTo>
                    <a:pt x="13" y="21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11" y="15"/>
                  </a:lnTo>
                  <a:lnTo>
                    <a:pt x="22" y="11"/>
                  </a:lnTo>
                  <a:lnTo>
                    <a:pt x="36" y="9"/>
                  </a:lnTo>
                  <a:lnTo>
                    <a:pt x="47" y="7"/>
                  </a:lnTo>
                  <a:lnTo>
                    <a:pt x="59" y="6"/>
                  </a:lnTo>
                  <a:lnTo>
                    <a:pt x="72" y="4"/>
                  </a:lnTo>
                  <a:lnTo>
                    <a:pt x="85" y="2"/>
                  </a:lnTo>
                  <a:lnTo>
                    <a:pt x="98" y="0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3255" y="2472"/>
              <a:ext cx="10" cy="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9" y="3"/>
                </a:cxn>
                <a:cxn ang="0">
                  <a:pos x="19" y="5"/>
                </a:cxn>
                <a:cxn ang="0">
                  <a:pos x="19" y="9"/>
                </a:cxn>
                <a:cxn ang="0">
                  <a:pos x="17" y="11"/>
                </a:cxn>
                <a:cxn ang="0">
                  <a:pos x="13" y="13"/>
                </a:cxn>
                <a:cxn ang="0">
                  <a:pos x="8" y="9"/>
                </a:cxn>
                <a:cxn ang="0">
                  <a:pos x="4" y="7"/>
                </a:cxn>
                <a:cxn ang="0">
                  <a:pos x="0" y="1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9" h="13">
                  <a:moveTo>
                    <a:pt x="4" y="0"/>
                  </a:moveTo>
                  <a:lnTo>
                    <a:pt x="9" y="3"/>
                  </a:lnTo>
                  <a:lnTo>
                    <a:pt x="19" y="5"/>
                  </a:lnTo>
                  <a:lnTo>
                    <a:pt x="19" y="9"/>
                  </a:lnTo>
                  <a:lnTo>
                    <a:pt x="17" y="11"/>
                  </a:lnTo>
                  <a:lnTo>
                    <a:pt x="13" y="13"/>
                  </a:lnTo>
                  <a:lnTo>
                    <a:pt x="8" y="9"/>
                  </a:lnTo>
                  <a:lnTo>
                    <a:pt x="4" y="7"/>
                  </a:lnTo>
                  <a:lnTo>
                    <a:pt x="0" y="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2494" y="2475"/>
              <a:ext cx="13" cy="11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7" y="0"/>
                </a:cxn>
                <a:cxn ang="0">
                  <a:pos x="21" y="0"/>
                </a:cxn>
                <a:cxn ang="0">
                  <a:pos x="23" y="0"/>
                </a:cxn>
                <a:cxn ang="0">
                  <a:pos x="27" y="0"/>
                </a:cxn>
                <a:cxn ang="0">
                  <a:pos x="27" y="4"/>
                </a:cxn>
                <a:cxn ang="0">
                  <a:pos x="27" y="4"/>
                </a:cxn>
                <a:cxn ang="0">
                  <a:pos x="19" y="8"/>
                </a:cxn>
                <a:cxn ang="0">
                  <a:pos x="11" y="12"/>
                </a:cxn>
                <a:cxn ang="0">
                  <a:pos x="6" y="15"/>
                </a:cxn>
                <a:cxn ang="0">
                  <a:pos x="0" y="21"/>
                </a:cxn>
                <a:cxn ang="0">
                  <a:pos x="0" y="17"/>
                </a:cxn>
                <a:cxn ang="0">
                  <a:pos x="6" y="10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27" h="21">
                  <a:moveTo>
                    <a:pt x="15" y="0"/>
                  </a:moveTo>
                  <a:lnTo>
                    <a:pt x="17" y="0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19" y="8"/>
                  </a:lnTo>
                  <a:lnTo>
                    <a:pt x="11" y="12"/>
                  </a:lnTo>
                  <a:lnTo>
                    <a:pt x="6" y="15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6" y="10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auto">
            <a:xfrm>
              <a:off x="2414" y="2484"/>
              <a:ext cx="75" cy="54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14" y="6"/>
                </a:cxn>
                <a:cxn ang="0">
                  <a:pos x="126" y="6"/>
                </a:cxn>
                <a:cxn ang="0">
                  <a:pos x="130" y="4"/>
                </a:cxn>
                <a:cxn ang="0">
                  <a:pos x="135" y="0"/>
                </a:cxn>
                <a:cxn ang="0">
                  <a:pos x="143" y="0"/>
                </a:cxn>
                <a:cxn ang="0">
                  <a:pos x="150" y="0"/>
                </a:cxn>
                <a:cxn ang="0">
                  <a:pos x="150" y="4"/>
                </a:cxn>
                <a:cxn ang="0">
                  <a:pos x="143" y="10"/>
                </a:cxn>
                <a:cxn ang="0">
                  <a:pos x="133" y="14"/>
                </a:cxn>
                <a:cxn ang="0">
                  <a:pos x="126" y="19"/>
                </a:cxn>
                <a:cxn ang="0">
                  <a:pos x="120" y="25"/>
                </a:cxn>
                <a:cxn ang="0">
                  <a:pos x="107" y="37"/>
                </a:cxn>
                <a:cxn ang="0">
                  <a:pos x="93" y="46"/>
                </a:cxn>
                <a:cxn ang="0">
                  <a:pos x="82" y="54"/>
                </a:cxn>
                <a:cxn ang="0">
                  <a:pos x="71" y="63"/>
                </a:cxn>
                <a:cxn ang="0">
                  <a:pos x="57" y="71"/>
                </a:cxn>
                <a:cxn ang="0">
                  <a:pos x="46" y="78"/>
                </a:cxn>
                <a:cxn ang="0">
                  <a:pos x="34" y="86"/>
                </a:cxn>
                <a:cxn ang="0">
                  <a:pos x="23" y="94"/>
                </a:cxn>
                <a:cxn ang="0">
                  <a:pos x="10" y="99"/>
                </a:cxn>
                <a:cxn ang="0">
                  <a:pos x="0" y="109"/>
                </a:cxn>
                <a:cxn ang="0">
                  <a:pos x="4" y="99"/>
                </a:cxn>
                <a:cxn ang="0">
                  <a:pos x="12" y="92"/>
                </a:cxn>
                <a:cxn ang="0">
                  <a:pos x="17" y="84"/>
                </a:cxn>
                <a:cxn ang="0">
                  <a:pos x="27" y="76"/>
                </a:cxn>
                <a:cxn ang="0">
                  <a:pos x="38" y="63"/>
                </a:cxn>
                <a:cxn ang="0">
                  <a:pos x="53" y="50"/>
                </a:cxn>
                <a:cxn ang="0">
                  <a:pos x="65" y="37"/>
                </a:cxn>
                <a:cxn ang="0">
                  <a:pos x="78" y="23"/>
                </a:cxn>
                <a:cxn ang="0">
                  <a:pos x="92" y="10"/>
                </a:cxn>
                <a:cxn ang="0">
                  <a:pos x="105" y="0"/>
                </a:cxn>
                <a:cxn ang="0">
                  <a:pos x="105" y="0"/>
                </a:cxn>
              </a:cxnLst>
              <a:rect l="0" t="0" r="r" b="b"/>
              <a:pathLst>
                <a:path w="150" h="109">
                  <a:moveTo>
                    <a:pt x="105" y="0"/>
                  </a:moveTo>
                  <a:lnTo>
                    <a:pt x="114" y="6"/>
                  </a:lnTo>
                  <a:lnTo>
                    <a:pt x="126" y="6"/>
                  </a:lnTo>
                  <a:lnTo>
                    <a:pt x="130" y="4"/>
                  </a:lnTo>
                  <a:lnTo>
                    <a:pt x="135" y="0"/>
                  </a:lnTo>
                  <a:lnTo>
                    <a:pt x="143" y="0"/>
                  </a:lnTo>
                  <a:lnTo>
                    <a:pt x="150" y="0"/>
                  </a:lnTo>
                  <a:lnTo>
                    <a:pt x="150" y="4"/>
                  </a:lnTo>
                  <a:lnTo>
                    <a:pt x="143" y="10"/>
                  </a:lnTo>
                  <a:lnTo>
                    <a:pt x="133" y="14"/>
                  </a:lnTo>
                  <a:lnTo>
                    <a:pt x="126" y="19"/>
                  </a:lnTo>
                  <a:lnTo>
                    <a:pt x="120" y="25"/>
                  </a:lnTo>
                  <a:lnTo>
                    <a:pt x="107" y="37"/>
                  </a:lnTo>
                  <a:lnTo>
                    <a:pt x="93" y="46"/>
                  </a:lnTo>
                  <a:lnTo>
                    <a:pt x="82" y="54"/>
                  </a:lnTo>
                  <a:lnTo>
                    <a:pt x="71" y="63"/>
                  </a:lnTo>
                  <a:lnTo>
                    <a:pt x="57" y="71"/>
                  </a:lnTo>
                  <a:lnTo>
                    <a:pt x="46" y="78"/>
                  </a:lnTo>
                  <a:lnTo>
                    <a:pt x="34" y="86"/>
                  </a:lnTo>
                  <a:lnTo>
                    <a:pt x="23" y="94"/>
                  </a:lnTo>
                  <a:lnTo>
                    <a:pt x="10" y="99"/>
                  </a:lnTo>
                  <a:lnTo>
                    <a:pt x="0" y="109"/>
                  </a:lnTo>
                  <a:lnTo>
                    <a:pt x="4" y="99"/>
                  </a:lnTo>
                  <a:lnTo>
                    <a:pt x="12" y="92"/>
                  </a:lnTo>
                  <a:lnTo>
                    <a:pt x="17" y="84"/>
                  </a:lnTo>
                  <a:lnTo>
                    <a:pt x="27" y="76"/>
                  </a:lnTo>
                  <a:lnTo>
                    <a:pt x="38" y="63"/>
                  </a:lnTo>
                  <a:lnTo>
                    <a:pt x="53" y="50"/>
                  </a:lnTo>
                  <a:lnTo>
                    <a:pt x="65" y="37"/>
                  </a:lnTo>
                  <a:lnTo>
                    <a:pt x="78" y="23"/>
                  </a:lnTo>
                  <a:lnTo>
                    <a:pt x="92" y="10"/>
                  </a:lnTo>
                  <a:lnTo>
                    <a:pt x="105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auto">
            <a:xfrm>
              <a:off x="2981" y="2498"/>
              <a:ext cx="24" cy="13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44" y="0"/>
                </a:cxn>
                <a:cxn ang="0">
                  <a:pos x="50" y="0"/>
                </a:cxn>
                <a:cxn ang="0">
                  <a:pos x="38" y="8"/>
                </a:cxn>
                <a:cxn ang="0">
                  <a:pos x="27" y="17"/>
                </a:cxn>
                <a:cxn ang="0">
                  <a:pos x="14" y="21"/>
                </a:cxn>
                <a:cxn ang="0">
                  <a:pos x="0" y="27"/>
                </a:cxn>
                <a:cxn ang="0">
                  <a:pos x="0" y="23"/>
                </a:cxn>
                <a:cxn ang="0">
                  <a:pos x="10" y="15"/>
                </a:cxn>
                <a:cxn ang="0">
                  <a:pos x="18" y="9"/>
                </a:cxn>
                <a:cxn ang="0">
                  <a:pos x="27" y="4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50" h="27">
                  <a:moveTo>
                    <a:pt x="38" y="0"/>
                  </a:moveTo>
                  <a:lnTo>
                    <a:pt x="44" y="0"/>
                  </a:lnTo>
                  <a:lnTo>
                    <a:pt x="50" y="0"/>
                  </a:lnTo>
                  <a:lnTo>
                    <a:pt x="38" y="8"/>
                  </a:lnTo>
                  <a:lnTo>
                    <a:pt x="27" y="17"/>
                  </a:lnTo>
                  <a:lnTo>
                    <a:pt x="14" y="21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10" y="15"/>
                  </a:lnTo>
                  <a:lnTo>
                    <a:pt x="18" y="9"/>
                  </a:lnTo>
                  <a:lnTo>
                    <a:pt x="27" y="4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2236" y="2500"/>
              <a:ext cx="9" cy="8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7" y="0"/>
                </a:cxn>
                <a:cxn ang="0">
                  <a:pos x="11" y="2"/>
                </a:cxn>
                <a:cxn ang="0">
                  <a:pos x="13" y="5"/>
                </a:cxn>
                <a:cxn ang="0">
                  <a:pos x="17" y="9"/>
                </a:cxn>
                <a:cxn ang="0">
                  <a:pos x="17" y="13"/>
                </a:cxn>
                <a:cxn ang="0">
                  <a:pos x="17" y="17"/>
                </a:cxn>
                <a:cxn ang="0">
                  <a:pos x="11" y="13"/>
                </a:cxn>
                <a:cxn ang="0">
                  <a:pos x="4" y="11"/>
                </a:cxn>
                <a:cxn ang="0">
                  <a:pos x="0" y="5"/>
                </a:cxn>
                <a:cxn ang="0">
                  <a:pos x="4" y="4"/>
                </a:cxn>
                <a:cxn ang="0">
                  <a:pos x="4" y="4"/>
                </a:cxn>
              </a:cxnLst>
              <a:rect l="0" t="0" r="r" b="b"/>
              <a:pathLst>
                <a:path w="17" h="17">
                  <a:moveTo>
                    <a:pt x="4" y="4"/>
                  </a:moveTo>
                  <a:lnTo>
                    <a:pt x="7" y="0"/>
                  </a:lnTo>
                  <a:lnTo>
                    <a:pt x="11" y="2"/>
                  </a:lnTo>
                  <a:lnTo>
                    <a:pt x="13" y="5"/>
                  </a:lnTo>
                  <a:lnTo>
                    <a:pt x="17" y="9"/>
                  </a:lnTo>
                  <a:lnTo>
                    <a:pt x="17" y="13"/>
                  </a:lnTo>
                  <a:lnTo>
                    <a:pt x="17" y="17"/>
                  </a:lnTo>
                  <a:lnTo>
                    <a:pt x="11" y="13"/>
                  </a:lnTo>
                  <a:lnTo>
                    <a:pt x="4" y="11"/>
                  </a:lnTo>
                  <a:lnTo>
                    <a:pt x="0" y="5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2456" y="2533"/>
              <a:ext cx="93" cy="68"/>
            </a:xfrm>
            <a:custGeom>
              <a:avLst/>
              <a:gdLst/>
              <a:ahLst/>
              <a:cxnLst>
                <a:cxn ang="0">
                  <a:pos x="177" y="0"/>
                </a:cxn>
                <a:cxn ang="0">
                  <a:pos x="182" y="0"/>
                </a:cxn>
                <a:cxn ang="0">
                  <a:pos x="186" y="0"/>
                </a:cxn>
                <a:cxn ang="0">
                  <a:pos x="177" y="10"/>
                </a:cxn>
                <a:cxn ang="0">
                  <a:pos x="167" y="17"/>
                </a:cxn>
                <a:cxn ang="0">
                  <a:pos x="156" y="27"/>
                </a:cxn>
                <a:cxn ang="0">
                  <a:pos x="148" y="36"/>
                </a:cxn>
                <a:cxn ang="0">
                  <a:pos x="135" y="42"/>
                </a:cxn>
                <a:cxn ang="0">
                  <a:pos x="125" y="50"/>
                </a:cxn>
                <a:cxn ang="0">
                  <a:pos x="112" y="57"/>
                </a:cxn>
                <a:cxn ang="0">
                  <a:pos x="103" y="65"/>
                </a:cxn>
                <a:cxn ang="0">
                  <a:pos x="89" y="73"/>
                </a:cxn>
                <a:cxn ang="0">
                  <a:pos x="80" y="80"/>
                </a:cxn>
                <a:cxn ang="0">
                  <a:pos x="68" y="88"/>
                </a:cxn>
                <a:cxn ang="0">
                  <a:pos x="59" y="95"/>
                </a:cxn>
                <a:cxn ang="0">
                  <a:pos x="47" y="103"/>
                </a:cxn>
                <a:cxn ang="0">
                  <a:pos x="38" y="112"/>
                </a:cxn>
                <a:cxn ang="0">
                  <a:pos x="30" y="124"/>
                </a:cxn>
                <a:cxn ang="0">
                  <a:pos x="23" y="135"/>
                </a:cxn>
                <a:cxn ang="0">
                  <a:pos x="15" y="131"/>
                </a:cxn>
                <a:cxn ang="0">
                  <a:pos x="9" y="128"/>
                </a:cxn>
                <a:cxn ang="0">
                  <a:pos x="6" y="124"/>
                </a:cxn>
                <a:cxn ang="0">
                  <a:pos x="4" y="120"/>
                </a:cxn>
                <a:cxn ang="0">
                  <a:pos x="0" y="112"/>
                </a:cxn>
                <a:cxn ang="0">
                  <a:pos x="2" y="107"/>
                </a:cxn>
                <a:cxn ang="0">
                  <a:pos x="4" y="99"/>
                </a:cxn>
                <a:cxn ang="0">
                  <a:pos x="9" y="93"/>
                </a:cxn>
                <a:cxn ang="0">
                  <a:pos x="19" y="86"/>
                </a:cxn>
                <a:cxn ang="0">
                  <a:pos x="30" y="82"/>
                </a:cxn>
                <a:cxn ang="0">
                  <a:pos x="42" y="73"/>
                </a:cxn>
                <a:cxn ang="0">
                  <a:pos x="55" y="63"/>
                </a:cxn>
                <a:cxn ang="0">
                  <a:pos x="68" y="55"/>
                </a:cxn>
                <a:cxn ang="0">
                  <a:pos x="84" y="48"/>
                </a:cxn>
                <a:cxn ang="0">
                  <a:pos x="95" y="40"/>
                </a:cxn>
                <a:cxn ang="0">
                  <a:pos x="106" y="33"/>
                </a:cxn>
                <a:cxn ang="0">
                  <a:pos x="114" y="23"/>
                </a:cxn>
                <a:cxn ang="0">
                  <a:pos x="122" y="15"/>
                </a:cxn>
                <a:cxn ang="0">
                  <a:pos x="127" y="14"/>
                </a:cxn>
                <a:cxn ang="0">
                  <a:pos x="135" y="12"/>
                </a:cxn>
                <a:cxn ang="0">
                  <a:pos x="143" y="10"/>
                </a:cxn>
                <a:cxn ang="0">
                  <a:pos x="150" y="10"/>
                </a:cxn>
                <a:cxn ang="0">
                  <a:pos x="163" y="4"/>
                </a:cxn>
                <a:cxn ang="0">
                  <a:pos x="177" y="0"/>
                </a:cxn>
                <a:cxn ang="0">
                  <a:pos x="177" y="0"/>
                </a:cxn>
              </a:cxnLst>
              <a:rect l="0" t="0" r="r" b="b"/>
              <a:pathLst>
                <a:path w="186" h="135">
                  <a:moveTo>
                    <a:pt x="177" y="0"/>
                  </a:moveTo>
                  <a:lnTo>
                    <a:pt x="182" y="0"/>
                  </a:lnTo>
                  <a:lnTo>
                    <a:pt x="186" y="0"/>
                  </a:lnTo>
                  <a:lnTo>
                    <a:pt x="177" y="10"/>
                  </a:lnTo>
                  <a:lnTo>
                    <a:pt x="167" y="17"/>
                  </a:lnTo>
                  <a:lnTo>
                    <a:pt x="156" y="27"/>
                  </a:lnTo>
                  <a:lnTo>
                    <a:pt x="148" y="36"/>
                  </a:lnTo>
                  <a:lnTo>
                    <a:pt x="135" y="42"/>
                  </a:lnTo>
                  <a:lnTo>
                    <a:pt x="125" y="50"/>
                  </a:lnTo>
                  <a:lnTo>
                    <a:pt x="112" y="57"/>
                  </a:lnTo>
                  <a:lnTo>
                    <a:pt x="103" y="65"/>
                  </a:lnTo>
                  <a:lnTo>
                    <a:pt x="89" y="73"/>
                  </a:lnTo>
                  <a:lnTo>
                    <a:pt x="80" y="80"/>
                  </a:lnTo>
                  <a:lnTo>
                    <a:pt x="68" y="88"/>
                  </a:lnTo>
                  <a:lnTo>
                    <a:pt x="59" y="95"/>
                  </a:lnTo>
                  <a:lnTo>
                    <a:pt x="47" y="103"/>
                  </a:lnTo>
                  <a:lnTo>
                    <a:pt x="38" y="112"/>
                  </a:lnTo>
                  <a:lnTo>
                    <a:pt x="30" y="124"/>
                  </a:lnTo>
                  <a:lnTo>
                    <a:pt x="23" y="135"/>
                  </a:lnTo>
                  <a:lnTo>
                    <a:pt x="15" y="131"/>
                  </a:lnTo>
                  <a:lnTo>
                    <a:pt x="9" y="128"/>
                  </a:lnTo>
                  <a:lnTo>
                    <a:pt x="6" y="124"/>
                  </a:lnTo>
                  <a:lnTo>
                    <a:pt x="4" y="120"/>
                  </a:lnTo>
                  <a:lnTo>
                    <a:pt x="0" y="112"/>
                  </a:lnTo>
                  <a:lnTo>
                    <a:pt x="2" y="107"/>
                  </a:lnTo>
                  <a:lnTo>
                    <a:pt x="4" y="99"/>
                  </a:lnTo>
                  <a:lnTo>
                    <a:pt x="9" y="93"/>
                  </a:lnTo>
                  <a:lnTo>
                    <a:pt x="19" y="86"/>
                  </a:lnTo>
                  <a:lnTo>
                    <a:pt x="30" y="82"/>
                  </a:lnTo>
                  <a:lnTo>
                    <a:pt x="42" y="73"/>
                  </a:lnTo>
                  <a:lnTo>
                    <a:pt x="55" y="63"/>
                  </a:lnTo>
                  <a:lnTo>
                    <a:pt x="68" y="55"/>
                  </a:lnTo>
                  <a:lnTo>
                    <a:pt x="84" y="48"/>
                  </a:lnTo>
                  <a:lnTo>
                    <a:pt x="95" y="40"/>
                  </a:lnTo>
                  <a:lnTo>
                    <a:pt x="106" y="33"/>
                  </a:lnTo>
                  <a:lnTo>
                    <a:pt x="114" y="23"/>
                  </a:lnTo>
                  <a:lnTo>
                    <a:pt x="122" y="15"/>
                  </a:lnTo>
                  <a:lnTo>
                    <a:pt x="127" y="14"/>
                  </a:lnTo>
                  <a:lnTo>
                    <a:pt x="135" y="12"/>
                  </a:lnTo>
                  <a:lnTo>
                    <a:pt x="143" y="10"/>
                  </a:lnTo>
                  <a:lnTo>
                    <a:pt x="150" y="10"/>
                  </a:lnTo>
                  <a:lnTo>
                    <a:pt x="163" y="4"/>
                  </a:lnTo>
                  <a:lnTo>
                    <a:pt x="177" y="0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3025" y="2533"/>
              <a:ext cx="69" cy="99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110" y="0"/>
                </a:cxn>
                <a:cxn ang="0">
                  <a:pos x="120" y="4"/>
                </a:cxn>
                <a:cxn ang="0">
                  <a:pos x="127" y="8"/>
                </a:cxn>
                <a:cxn ang="0">
                  <a:pos x="137" y="15"/>
                </a:cxn>
                <a:cxn ang="0">
                  <a:pos x="125" y="19"/>
                </a:cxn>
                <a:cxn ang="0">
                  <a:pos x="116" y="25"/>
                </a:cxn>
                <a:cxn ang="0">
                  <a:pos x="106" y="31"/>
                </a:cxn>
                <a:cxn ang="0">
                  <a:pos x="97" y="38"/>
                </a:cxn>
                <a:cxn ang="0">
                  <a:pos x="85" y="46"/>
                </a:cxn>
                <a:cxn ang="0">
                  <a:pos x="78" y="55"/>
                </a:cxn>
                <a:cxn ang="0">
                  <a:pos x="70" y="63"/>
                </a:cxn>
                <a:cxn ang="0">
                  <a:pos x="63" y="74"/>
                </a:cxn>
                <a:cxn ang="0">
                  <a:pos x="55" y="82"/>
                </a:cxn>
                <a:cxn ang="0">
                  <a:pos x="49" y="93"/>
                </a:cxn>
                <a:cxn ang="0">
                  <a:pos x="44" y="103"/>
                </a:cxn>
                <a:cxn ang="0">
                  <a:pos x="42" y="114"/>
                </a:cxn>
                <a:cxn ang="0">
                  <a:pos x="38" y="124"/>
                </a:cxn>
                <a:cxn ang="0">
                  <a:pos x="38" y="135"/>
                </a:cxn>
                <a:cxn ang="0">
                  <a:pos x="38" y="145"/>
                </a:cxn>
                <a:cxn ang="0">
                  <a:pos x="40" y="156"/>
                </a:cxn>
                <a:cxn ang="0">
                  <a:pos x="32" y="156"/>
                </a:cxn>
                <a:cxn ang="0">
                  <a:pos x="30" y="160"/>
                </a:cxn>
                <a:cxn ang="0">
                  <a:pos x="26" y="164"/>
                </a:cxn>
                <a:cxn ang="0">
                  <a:pos x="26" y="171"/>
                </a:cxn>
                <a:cxn ang="0">
                  <a:pos x="26" y="175"/>
                </a:cxn>
                <a:cxn ang="0">
                  <a:pos x="28" y="185"/>
                </a:cxn>
                <a:cxn ang="0">
                  <a:pos x="28" y="190"/>
                </a:cxn>
                <a:cxn ang="0">
                  <a:pos x="30" y="198"/>
                </a:cxn>
                <a:cxn ang="0">
                  <a:pos x="17" y="185"/>
                </a:cxn>
                <a:cxn ang="0">
                  <a:pos x="11" y="173"/>
                </a:cxn>
                <a:cxn ang="0">
                  <a:pos x="4" y="158"/>
                </a:cxn>
                <a:cxn ang="0">
                  <a:pos x="2" y="145"/>
                </a:cxn>
                <a:cxn ang="0">
                  <a:pos x="0" y="130"/>
                </a:cxn>
                <a:cxn ang="0">
                  <a:pos x="2" y="112"/>
                </a:cxn>
                <a:cxn ang="0">
                  <a:pos x="4" y="97"/>
                </a:cxn>
                <a:cxn ang="0">
                  <a:pos x="11" y="82"/>
                </a:cxn>
                <a:cxn ang="0">
                  <a:pos x="17" y="67"/>
                </a:cxn>
                <a:cxn ang="0">
                  <a:pos x="25" y="52"/>
                </a:cxn>
                <a:cxn ang="0">
                  <a:pos x="34" y="38"/>
                </a:cxn>
                <a:cxn ang="0">
                  <a:pos x="45" y="27"/>
                </a:cxn>
                <a:cxn ang="0">
                  <a:pos x="57" y="15"/>
                </a:cxn>
                <a:cxn ang="0">
                  <a:pos x="70" y="8"/>
                </a:cxn>
                <a:cxn ang="0">
                  <a:pos x="85" y="2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37" h="198">
                  <a:moveTo>
                    <a:pt x="102" y="0"/>
                  </a:moveTo>
                  <a:lnTo>
                    <a:pt x="110" y="0"/>
                  </a:lnTo>
                  <a:lnTo>
                    <a:pt x="120" y="4"/>
                  </a:lnTo>
                  <a:lnTo>
                    <a:pt x="127" y="8"/>
                  </a:lnTo>
                  <a:lnTo>
                    <a:pt x="137" y="15"/>
                  </a:lnTo>
                  <a:lnTo>
                    <a:pt x="125" y="19"/>
                  </a:lnTo>
                  <a:lnTo>
                    <a:pt x="116" y="25"/>
                  </a:lnTo>
                  <a:lnTo>
                    <a:pt x="106" y="31"/>
                  </a:lnTo>
                  <a:lnTo>
                    <a:pt x="97" y="38"/>
                  </a:lnTo>
                  <a:lnTo>
                    <a:pt x="85" y="46"/>
                  </a:lnTo>
                  <a:lnTo>
                    <a:pt x="78" y="55"/>
                  </a:lnTo>
                  <a:lnTo>
                    <a:pt x="70" y="63"/>
                  </a:lnTo>
                  <a:lnTo>
                    <a:pt x="63" y="74"/>
                  </a:lnTo>
                  <a:lnTo>
                    <a:pt x="55" y="82"/>
                  </a:lnTo>
                  <a:lnTo>
                    <a:pt x="49" y="93"/>
                  </a:lnTo>
                  <a:lnTo>
                    <a:pt x="44" y="103"/>
                  </a:lnTo>
                  <a:lnTo>
                    <a:pt x="42" y="114"/>
                  </a:lnTo>
                  <a:lnTo>
                    <a:pt x="38" y="124"/>
                  </a:lnTo>
                  <a:lnTo>
                    <a:pt x="38" y="135"/>
                  </a:lnTo>
                  <a:lnTo>
                    <a:pt x="38" y="145"/>
                  </a:lnTo>
                  <a:lnTo>
                    <a:pt x="40" y="156"/>
                  </a:lnTo>
                  <a:lnTo>
                    <a:pt x="32" y="156"/>
                  </a:lnTo>
                  <a:lnTo>
                    <a:pt x="30" y="160"/>
                  </a:lnTo>
                  <a:lnTo>
                    <a:pt x="26" y="164"/>
                  </a:lnTo>
                  <a:lnTo>
                    <a:pt x="26" y="171"/>
                  </a:lnTo>
                  <a:lnTo>
                    <a:pt x="26" y="175"/>
                  </a:lnTo>
                  <a:lnTo>
                    <a:pt x="28" y="185"/>
                  </a:lnTo>
                  <a:lnTo>
                    <a:pt x="28" y="190"/>
                  </a:lnTo>
                  <a:lnTo>
                    <a:pt x="30" y="198"/>
                  </a:lnTo>
                  <a:lnTo>
                    <a:pt x="17" y="185"/>
                  </a:lnTo>
                  <a:lnTo>
                    <a:pt x="11" y="173"/>
                  </a:lnTo>
                  <a:lnTo>
                    <a:pt x="4" y="158"/>
                  </a:lnTo>
                  <a:lnTo>
                    <a:pt x="2" y="145"/>
                  </a:lnTo>
                  <a:lnTo>
                    <a:pt x="0" y="130"/>
                  </a:lnTo>
                  <a:lnTo>
                    <a:pt x="2" y="112"/>
                  </a:lnTo>
                  <a:lnTo>
                    <a:pt x="4" y="97"/>
                  </a:lnTo>
                  <a:lnTo>
                    <a:pt x="11" y="82"/>
                  </a:lnTo>
                  <a:lnTo>
                    <a:pt x="17" y="67"/>
                  </a:lnTo>
                  <a:lnTo>
                    <a:pt x="25" y="52"/>
                  </a:lnTo>
                  <a:lnTo>
                    <a:pt x="34" y="38"/>
                  </a:lnTo>
                  <a:lnTo>
                    <a:pt x="45" y="27"/>
                  </a:lnTo>
                  <a:lnTo>
                    <a:pt x="57" y="15"/>
                  </a:lnTo>
                  <a:lnTo>
                    <a:pt x="70" y="8"/>
                  </a:lnTo>
                  <a:lnTo>
                    <a:pt x="85" y="2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D999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3271" y="2538"/>
              <a:ext cx="8" cy="4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8" y="2"/>
                </a:cxn>
                <a:cxn ang="0">
                  <a:pos x="12" y="7"/>
                </a:cxn>
                <a:cxn ang="0">
                  <a:pos x="14" y="15"/>
                </a:cxn>
                <a:cxn ang="0">
                  <a:pos x="17" y="24"/>
                </a:cxn>
                <a:cxn ang="0">
                  <a:pos x="17" y="30"/>
                </a:cxn>
                <a:cxn ang="0">
                  <a:pos x="17" y="40"/>
                </a:cxn>
                <a:cxn ang="0">
                  <a:pos x="17" y="45"/>
                </a:cxn>
                <a:cxn ang="0">
                  <a:pos x="17" y="53"/>
                </a:cxn>
                <a:cxn ang="0">
                  <a:pos x="17" y="66"/>
                </a:cxn>
                <a:cxn ang="0">
                  <a:pos x="17" y="80"/>
                </a:cxn>
                <a:cxn ang="0">
                  <a:pos x="16" y="80"/>
                </a:cxn>
                <a:cxn ang="0">
                  <a:pos x="10" y="66"/>
                </a:cxn>
                <a:cxn ang="0">
                  <a:pos x="6" y="53"/>
                </a:cxn>
                <a:cxn ang="0">
                  <a:pos x="4" y="45"/>
                </a:cxn>
                <a:cxn ang="0">
                  <a:pos x="2" y="40"/>
                </a:cxn>
                <a:cxn ang="0">
                  <a:pos x="0" y="30"/>
                </a:cxn>
                <a:cxn ang="0">
                  <a:pos x="0" y="24"/>
                </a:cxn>
                <a:cxn ang="0">
                  <a:pos x="0" y="9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7" h="80">
                  <a:moveTo>
                    <a:pt x="2" y="0"/>
                  </a:moveTo>
                  <a:lnTo>
                    <a:pt x="8" y="2"/>
                  </a:lnTo>
                  <a:lnTo>
                    <a:pt x="12" y="7"/>
                  </a:lnTo>
                  <a:lnTo>
                    <a:pt x="14" y="15"/>
                  </a:lnTo>
                  <a:lnTo>
                    <a:pt x="17" y="24"/>
                  </a:lnTo>
                  <a:lnTo>
                    <a:pt x="17" y="30"/>
                  </a:lnTo>
                  <a:lnTo>
                    <a:pt x="17" y="40"/>
                  </a:lnTo>
                  <a:lnTo>
                    <a:pt x="17" y="45"/>
                  </a:lnTo>
                  <a:lnTo>
                    <a:pt x="17" y="53"/>
                  </a:lnTo>
                  <a:lnTo>
                    <a:pt x="17" y="66"/>
                  </a:lnTo>
                  <a:lnTo>
                    <a:pt x="17" y="80"/>
                  </a:lnTo>
                  <a:lnTo>
                    <a:pt x="16" y="80"/>
                  </a:lnTo>
                  <a:lnTo>
                    <a:pt x="10" y="66"/>
                  </a:lnTo>
                  <a:lnTo>
                    <a:pt x="6" y="53"/>
                  </a:lnTo>
                  <a:lnTo>
                    <a:pt x="4" y="45"/>
                  </a:lnTo>
                  <a:lnTo>
                    <a:pt x="2" y="4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9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96" name="Freeform 72"/>
            <p:cNvSpPr>
              <a:spLocks/>
            </p:cNvSpPr>
            <p:nvPr/>
          </p:nvSpPr>
          <p:spPr bwMode="auto">
            <a:xfrm>
              <a:off x="3245" y="2545"/>
              <a:ext cx="6" cy="1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1" y="10"/>
                </a:cxn>
                <a:cxn ang="0">
                  <a:pos x="11" y="25"/>
                </a:cxn>
                <a:cxn ang="0">
                  <a:pos x="10" y="25"/>
                </a:cxn>
                <a:cxn ang="0">
                  <a:pos x="8" y="25"/>
                </a:cxn>
                <a:cxn ang="0">
                  <a:pos x="6" y="19"/>
                </a:cxn>
                <a:cxn ang="0">
                  <a:pos x="4" y="15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1" h="25">
                  <a:moveTo>
                    <a:pt x="4" y="0"/>
                  </a:moveTo>
                  <a:lnTo>
                    <a:pt x="11" y="10"/>
                  </a:lnTo>
                  <a:lnTo>
                    <a:pt x="11" y="25"/>
                  </a:lnTo>
                  <a:lnTo>
                    <a:pt x="10" y="25"/>
                  </a:lnTo>
                  <a:lnTo>
                    <a:pt x="8" y="25"/>
                  </a:lnTo>
                  <a:lnTo>
                    <a:pt x="6" y="19"/>
                  </a:lnTo>
                  <a:lnTo>
                    <a:pt x="4" y="15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2389" y="2550"/>
              <a:ext cx="45" cy="25"/>
            </a:xfrm>
            <a:custGeom>
              <a:avLst/>
              <a:gdLst/>
              <a:ahLst/>
              <a:cxnLst>
                <a:cxn ang="0">
                  <a:pos x="89" y="0"/>
                </a:cxn>
                <a:cxn ang="0">
                  <a:pos x="83" y="14"/>
                </a:cxn>
                <a:cxn ang="0">
                  <a:pos x="76" y="27"/>
                </a:cxn>
                <a:cxn ang="0">
                  <a:pos x="66" y="39"/>
                </a:cxn>
                <a:cxn ang="0">
                  <a:pos x="59" y="48"/>
                </a:cxn>
                <a:cxn ang="0">
                  <a:pos x="53" y="48"/>
                </a:cxn>
                <a:cxn ang="0">
                  <a:pos x="45" y="50"/>
                </a:cxn>
                <a:cxn ang="0">
                  <a:pos x="38" y="50"/>
                </a:cxn>
                <a:cxn ang="0">
                  <a:pos x="32" y="50"/>
                </a:cxn>
                <a:cxn ang="0">
                  <a:pos x="23" y="48"/>
                </a:cxn>
                <a:cxn ang="0">
                  <a:pos x="15" y="48"/>
                </a:cxn>
                <a:cxn ang="0">
                  <a:pos x="7" y="44"/>
                </a:cxn>
                <a:cxn ang="0">
                  <a:pos x="0" y="42"/>
                </a:cxn>
                <a:cxn ang="0">
                  <a:pos x="0" y="40"/>
                </a:cxn>
                <a:cxn ang="0">
                  <a:pos x="11" y="35"/>
                </a:cxn>
                <a:cxn ang="0">
                  <a:pos x="23" y="31"/>
                </a:cxn>
                <a:cxn ang="0">
                  <a:pos x="34" y="27"/>
                </a:cxn>
                <a:cxn ang="0">
                  <a:pos x="45" y="25"/>
                </a:cxn>
                <a:cxn ang="0">
                  <a:pos x="57" y="19"/>
                </a:cxn>
                <a:cxn ang="0">
                  <a:pos x="68" y="16"/>
                </a:cxn>
                <a:cxn ang="0">
                  <a:pos x="78" y="8"/>
                </a:cxn>
                <a:cxn ang="0">
                  <a:pos x="89" y="0"/>
                </a:cxn>
                <a:cxn ang="0">
                  <a:pos x="89" y="0"/>
                </a:cxn>
              </a:cxnLst>
              <a:rect l="0" t="0" r="r" b="b"/>
              <a:pathLst>
                <a:path w="89" h="50">
                  <a:moveTo>
                    <a:pt x="89" y="0"/>
                  </a:moveTo>
                  <a:lnTo>
                    <a:pt x="83" y="14"/>
                  </a:lnTo>
                  <a:lnTo>
                    <a:pt x="76" y="27"/>
                  </a:lnTo>
                  <a:lnTo>
                    <a:pt x="66" y="39"/>
                  </a:lnTo>
                  <a:lnTo>
                    <a:pt x="59" y="48"/>
                  </a:lnTo>
                  <a:lnTo>
                    <a:pt x="53" y="48"/>
                  </a:lnTo>
                  <a:lnTo>
                    <a:pt x="45" y="50"/>
                  </a:lnTo>
                  <a:lnTo>
                    <a:pt x="38" y="50"/>
                  </a:lnTo>
                  <a:lnTo>
                    <a:pt x="32" y="50"/>
                  </a:lnTo>
                  <a:lnTo>
                    <a:pt x="23" y="48"/>
                  </a:lnTo>
                  <a:lnTo>
                    <a:pt x="15" y="48"/>
                  </a:lnTo>
                  <a:lnTo>
                    <a:pt x="7" y="44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11" y="35"/>
                  </a:lnTo>
                  <a:lnTo>
                    <a:pt x="23" y="31"/>
                  </a:lnTo>
                  <a:lnTo>
                    <a:pt x="34" y="27"/>
                  </a:lnTo>
                  <a:lnTo>
                    <a:pt x="45" y="25"/>
                  </a:lnTo>
                  <a:lnTo>
                    <a:pt x="57" y="19"/>
                  </a:lnTo>
                  <a:lnTo>
                    <a:pt x="68" y="16"/>
                  </a:lnTo>
                  <a:lnTo>
                    <a:pt x="78" y="8"/>
                  </a:lnTo>
                  <a:lnTo>
                    <a:pt x="89" y="0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98" name="Freeform 74"/>
            <p:cNvSpPr>
              <a:spLocks/>
            </p:cNvSpPr>
            <p:nvPr/>
          </p:nvSpPr>
          <p:spPr bwMode="auto">
            <a:xfrm>
              <a:off x="3248" y="2568"/>
              <a:ext cx="21" cy="4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7" y="11"/>
                </a:cxn>
                <a:cxn ang="0">
                  <a:pos x="23" y="21"/>
                </a:cxn>
                <a:cxn ang="0">
                  <a:pos x="26" y="32"/>
                </a:cxn>
                <a:cxn ang="0">
                  <a:pos x="30" y="43"/>
                </a:cxn>
                <a:cxn ang="0">
                  <a:pos x="32" y="55"/>
                </a:cxn>
                <a:cxn ang="0">
                  <a:pos x="36" y="66"/>
                </a:cxn>
                <a:cxn ang="0">
                  <a:pos x="38" y="78"/>
                </a:cxn>
                <a:cxn ang="0">
                  <a:pos x="42" y="91"/>
                </a:cxn>
                <a:cxn ang="0">
                  <a:pos x="32" y="87"/>
                </a:cxn>
                <a:cxn ang="0">
                  <a:pos x="24" y="81"/>
                </a:cxn>
                <a:cxn ang="0">
                  <a:pos x="17" y="74"/>
                </a:cxn>
                <a:cxn ang="0">
                  <a:pos x="11" y="64"/>
                </a:cxn>
                <a:cxn ang="0">
                  <a:pos x="7" y="55"/>
                </a:cxn>
                <a:cxn ang="0">
                  <a:pos x="4" y="47"/>
                </a:cxn>
                <a:cxn ang="0">
                  <a:pos x="0" y="38"/>
                </a:cxn>
                <a:cxn ang="0">
                  <a:pos x="0" y="30"/>
                </a:cxn>
                <a:cxn ang="0">
                  <a:pos x="0" y="21"/>
                </a:cxn>
                <a:cxn ang="0">
                  <a:pos x="2" y="13"/>
                </a:cxn>
                <a:cxn ang="0">
                  <a:pos x="5" y="5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42" h="91">
                  <a:moveTo>
                    <a:pt x="11" y="0"/>
                  </a:moveTo>
                  <a:lnTo>
                    <a:pt x="17" y="11"/>
                  </a:lnTo>
                  <a:lnTo>
                    <a:pt x="23" y="21"/>
                  </a:lnTo>
                  <a:lnTo>
                    <a:pt x="26" y="32"/>
                  </a:lnTo>
                  <a:lnTo>
                    <a:pt x="30" y="43"/>
                  </a:lnTo>
                  <a:lnTo>
                    <a:pt x="32" y="55"/>
                  </a:lnTo>
                  <a:lnTo>
                    <a:pt x="36" y="66"/>
                  </a:lnTo>
                  <a:lnTo>
                    <a:pt x="38" y="78"/>
                  </a:lnTo>
                  <a:lnTo>
                    <a:pt x="42" y="91"/>
                  </a:lnTo>
                  <a:lnTo>
                    <a:pt x="32" y="87"/>
                  </a:lnTo>
                  <a:lnTo>
                    <a:pt x="24" y="81"/>
                  </a:lnTo>
                  <a:lnTo>
                    <a:pt x="17" y="74"/>
                  </a:lnTo>
                  <a:lnTo>
                    <a:pt x="11" y="64"/>
                  </a:lnTo>
                  <a:lnTo>
                    <a:pt x="7" y="55"/>
                  </a:lnTo>
                  <a:lnTo>
                    <a:pt x="4" y="47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0" y="21"/>
                  </a:lnTo>
                  <a:lnTo>
                    <a:pt x="2" y="13"/>
                  </a:lnTo>
                  <a:lnTo>
                    <a:pt x="5" y="5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99" name="Freeform 75"/>
            <p:cNvSpPr>
              <a:spLocks/>
            </p:cNvSpPr>
            <p:nvPr/>
          </p:nvSpPr>
          <p:spPr bwMode="auto">
            <a:xfrm>
              <a:off x="3070" y="2584"/>
              <a:ext cx="105" cy="92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129" y="0"/>
                </a:cxn>
                <a:cxn ang="0">
                  <a:pos x="147" y="6"/>
                </a:cxn>
                <a:cxn ang="0">
                  <a:pos x="164" y="13"/>
                </a:cxn>
                <a:cxn ang="0">
                  <a:pos x="175" y="27"/>
                </a:cxn>
                <a:cxn ang="0">
                  <a:pos x="164" y="42"/>
                </a:cxn>
                <a:cxn ang="0">
                  <a:pos x="143" y="49"/>
                </a:cxn>
                <a:cxn ang="0">
                  <a:pos x="118" y="57"/>
                </a:cxn>
                <a:cxn ang="0">
                  <a:pos x="103" y="65"/>
                </a:cxn>
                <a:cxn ang="0">
                  <a:pos x="88" y="72"/>
                </a:cxn>
                <a:cxn ang="0">
                  <a:pos x="71" y="78"/>
                </a:cxn>
                <a:cxn ang="0">
                  <a:pos x="71" y="89"/>
                </a:cxn>
                <a:cxn ang="0">
                  <a:pos x="86" y="104"/>
                </a:cxn>
                <a:cxn ang="0">
                  <a:pos x="101" y="110"/>
                </a:cxn>
                <a:cxn ang="0">
                  <a:pos x="116" y="112"/>
                </a:cxn>
                <a:cxn ang="0">
                  <a:pos x="139" y="108"/>
                </a:cxn>
                <a:cxn ang="0">
                  <a:pos x="160" y="93"/>
                </a:cxn>
                <a:cxn ang="0">
                  <a:pos x="173" y="82"/>
                </a:cxn>
                <a:cxn ang="0">
                  <a:pos x="192" y="74"/>
                </a:cxn>
                <a:cxn ang="0">
                  <a:pos x="206" y="76"/>
                </a:cxn>
                <a:cxn ang="0">
                  <a:pos x="207" y="97"/>
                </a:cxn>
                <a:cxn ang="0">
                  <a:pos x="206" y="118"/>
                </a:cxn>
                <a:cxn ang="0">
                  <a:pos x="194" y="135"/>
                </a:cxn>
                <a:cxn ang="0">
                  <a:pos x="185" y="150"/>
                </a:cxn>
                <a:cxn ang="0">
                  <a:pos x="175" y="171"/>
                </a:cxn>
                <a:cxn ang="0">
                  <a:pos x="158" y="177"/>
                </a:cxn>
                <a:cxn ang="0">
                  <a:pos x="139" y="167"/>
                </a:cxn>
                <a:cxn ang="0">
                  <a:pos x="116" y="160"/>
                </a:cxn>
                <a:cxn ang="0">
                  <a:pos x="95" y="152"/>
                </a:cxn>
                <a:cxn ang="0">
                  <a:pos x="72" y="144"/>
                </a:cxn>
                <a:cxn ang="0">
                  <a:pos x="52" y="135"/>
                </a:cxn>
                <a:cxn ang="0">
                  <a:pos x="31" y="127"/>
                </a:cxn>
                <a:cxn ang="0">
                  <a:pos x="12" y="120"/>
                </a:cxn>
                <a:cxn ang="0">
                  <a:pos x="0" y="104"/>
                </a:cxn>
                <a:cxn ang="0">
                  <a:pos x="0" y="82"/>
                </a:cxn>
                <a:cxn ang="0">
                  <a:pos x="10" y="68"/>
                </a:cxn>
                <a:cxn ang="0">
                  <a:pos x="29" y="74"/>
                </a:cxn>
                <a:cxn ang="0">
                  <a:pos x="40" y="66"/>
                </a:cxn>
                <a:cxn ang="0">
                  <a:pos x="50" y="46"/>
                </a:cxn>
                <a:cxn ang="0">
                  <a:pos x="67" y="25"/>
                </a:cxn>
                <a:cxn ang="0">
                  <a:pos x="88" y="9"/>
                </a:cxn>
                <a:cxn ang="0">
                  <a:pos x="99" y="4"/>
                </a:cxn>
              </a:cxnLst>
              <a:rect l="0" t="0" r="r" b="b"/>
              <a:pathLst>
                <a:path w="209" h="182">
                  <a:moveTo>
                    <a:pt x="99" y="4"/>
                  </a:moveTo>
                  <a:lnTo>
                    <a:pt x="109" y="0"/>
                  </a:lnTo>
                  <a:lnTo>
                    <a:pt x="120" y="0"/>
                  </a:lnTo>
                  <a:lnTo>
                    <a:pt x="129" y="0"/>
                  </a:lnTo>
                  <a:lnTo>
                    <a:pt x="139" y="4"/>
                  </a:lnTo>
                  <a:lnTo>
                    <a:pt x="147" y="6"/>
                  </a:lnTo>
                  <a:lnTo>
                    <a:pt x="156" y="9"/>
                  </a:lnTo>
                  <a:lnTo>
                    <a:pt x="164" y="13"/>
                  </a:lnTo>
                  <a:lnTo>
                    <a:pt x="169" y="19"/>
                  </a:lnTo>
                  <a:lnTo>
                    <a:pt x="175" y="27"/>
                  </a:lnTo>
                  <a:lnTo>
                    <a:pt x="171" y="36"/>
                  </a:lnTo>
                  <a:lnTo>
                    <a:pt x="164" y="42"/>
                  </a:lnTo>
                  <a:lnTo>
                    <a:pt x="156" y="46"/>
                  </a:lnTo>
                  <a:lnTo>
                    <a:pt x="143" y="49"/>
                  </a:lnTo>
                  <a:lnTo>
                    <a:pt x="128" y="55"/>
                  </a:lnTo>
                  <a:lnTo>
                    <a:pt x="118" y="57"/>
                  </a:lnTo>
                  <a:lnTo>
                    <a:pt x="110" y="61"/>
                  </a:lnTo>
                  <a:lnTo>
                    <a:pt x="103" y="65"/>
                  </a:lnTo>
                  <a:lnTo>
                    <a:pt x="95" y="68"/>
                  </a:lnTo>
                  <a:lnTo>
                    <a:pt x="88" y="72"/>
                  </a:lnTo>
                  <a:lnTo>
                    <a:pt x="80" y="76"/>
                  </a:lnTo>
                  <a:lnTo>
                    <a:pt x="71" y="78"/>
                  </a:lnTo>
                  <a:lnTo>
                    <a:pt x="65" y="82"/>
                  </a:lnTo>
                  <a:lnTo>
                    <a:pt x="71" y="89"/>
                  </a:lnTo>
                  <a:lnTo>
                    <a:pt x="80" y="99"/>
                  </a:lnTo>
                  <a:lnTo>
                    <a:pt x="86" y="104"/>
                  </a:lnTo>
                  <a:lnTo>
                    <a:pt x="93" y="108"/>
                  </a:lnTo>
                  <a:lnTo>
                    <a:pt x="101" y="110"/>
                  </a:lnTo>
                  <a:lnTo>
                    <a:pt x="109" y="112"/>
                  </a:lnTo>
                  <a:lnTo>
                    <a:pt x="116" y="112"/>
                  </a:lnTo>
                  <a:lnTo>
                    <a:pt x="124" y="112"/>
                  </a:lnTo>
                  <a:lnTo>
                    <a:pt x="139" y="108"/>
                  </a:lnTo>
                  <a:lnTo>
                    <a:pt x="152" y="99"/>
                  </a:lnTo>
                  <a:lnTo>
                    <a:pt x="160" y="93"/>
                  </a:lnTo>
                  <a:lnTo>
                    <a:pt x="166" y="87"/>
                  </a:lnTo>
                  <a:lnTo>
                    <a:pt x="173" y="82"/>
                  </a:lnTo>
                  <a:lnTo>
                    <a:pt x="183" y="76"/>
                  </a:lnTo>
                  <a:lnTo>
                    <a:pt x="192" y="74"/>
                  </a:lnTo>
                  <a:lnTo>
                    <a:pt x="206" y="68"/>
                  </a:lnTo>
                  <a:lnTo>
                    <a:pt x="206" y="76"/>
                  </a:lnTo>
                  <a:lnTo>
                    <a:pt x="207" y="85"/>
                  </a:lnTo>
                  <a:lnTo>
                    <a:pt x="207" y="97"/>
                  </a:lnTo>
                  <a:lnTo>
                    <a:pt x="209" y="108"/>
                  </a:lnTo>
                  <a:lnTo>
                    <a:pt x="206" y="118"/>
                  </a:lnTo>
                  <a:lnTo>
                    <a:pt x="202" y="127"/>
                  </a:lnTo>
                  <a:lnTo>
                    <a:pt x="194" y="135"/>
                  </a:lnTo>
                  <a:lnTo>
                    <a:pt x="185" y="139"/>
                  </a:lnTo>
                  <a:lnTo>
                    <a:pt x="185" y="150"/>
                  </a:lnTo>
                  <a:lnTo>
                    <a:pt x="183" y="162"/>
                  </a:lnTo>
                  <a:lnTo>
                    <a:pt x="175" y="171"/>
                  </a:lnTo>
                  <a:lnTo>
                    <a:pt x="169" y="182"/>
                  </a:lnTo>
                  <a:lnTo>
                    <a:pt x="158" y="177"/>
                  </a:lnTo>
                  <a:lnTo>
                    <a:pt x="148" y="171"/>
                  </a:lnTo>
                  <a:lnTo>
                    <a:pt x="139" y="167"/>
                  </a:lnTo>
                  <a:lnTo>
                    <a:pt x="129" y="163"/>
                  </a:lnTo>
                  <a:lnTo>
                    <a:pt x="116" y="160"/>
                  </a:lnTo>
                  <a:lnTo>
                    <a:pt x="107" y="156"/>
                  </a:lnTo>
                  <a:lnTo>
                    <a:pt x="95" y="152"/>
                  </a:lnTo>
                  <a:lnTo>
                    <a:pt x="84" y="148"/>
                  </a:lnTo>
                  <a:lnTo>
                    <a:pt x="72" y="144"/>
                  </a:lnTo>
                  <a:lnTo>
                    <a:pt x="63" y="139"/>
                  </a:lnTo>
                  <a:lnTo>
                    <a:pt x="52" y="135"/>
                  </a:lnTo>
                  <a:lnTo>
                    <a:pt x="40" y="131"/>
                  </a:lnTo>
                  <a:lnTo>
                    <a:pt x="31" y="127"/>
                  </a:lnTo>
                  <a:lnTo>
                    <a:pt x="21" y="123"/>
                  </a:lnTo>
                  <a:lnTo>
                    <a:pt x="12" y="120"/>
                  </a:lnTo>
                  <a:lnTo>
                    <a:pt x="4" y="116"/>
                  </a:lnTo>
                  <a:lnTo>
                    <a:pt x="0" y="104"/>
                  </a:lnTo>
                  <a:lnTo>
                    <a:pt x="0" y="93"/>
                  </a:lnTo>
                  <a:lnTo>
                    <a:pt x="0" y="82"/>
                  </a:lnTo>
                  <a:lnTo>
                    <a:pt x="0" y="68"/>
                  </a:lnTo>
                  <a:lnTo>
                    <a:pt x="10" y="68"/>
                  </a:lnTo>
                  <a:lnTo>
                    <a:pt x="21" y="70"/>
                  </a:lnTo>
                  <a:lnTo>
                    <a:pt x="29" y="74"/>
                  </a:lnTo>
                  <a:lnTo>
                    <a:pt x="40" y="78"/>
                  </a:lnTo>
                  <a:lnTo>
                    <a:pt x="40" y="66"/>
                  </a:lnTo>
                  <a:lnTo>
                    <a:pt x="44" y="55"/>
                  </a:lnTo>
                  <a:lnTo>
                    <a:pt x="50" y="46"/>
                  </a:lnTo>
                  <a:lnTo>
                    <a:pt x="57" y="36"/>
                  </a:lnTo>
                  <a:lnTo>
                    <a:pt x="67" y="25"/>
                  </a:lnTo>
                  <a:lnTo>
                    <a:pt x="76" y="17"/>
                  </a:lnTo>
                  <a:lnTo>
                    <a:pt x="88" y="9"/>
                  </a:lnTo>
                  <a:lnTo>
                    <a:pt x="99" y="4"/>
                  </a:lnTo>
                  <a:lnTo>
                    <a:pt x="99" y="4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auto">
            <a:xfrm>
              <a:off x="3227" y="2586"/>
              <a:ext cx="8" cy="1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9" y="0"/>
                </a:cxn>
                <a:cxn ang="0">
                  <a:pos x="15" y="5"/>
                </a:cxn>
                <a:cxn ang="0">
                  <a:pos x="11" y="11"/>
                </a:cxn>
                <a:cxn ang="0">
                  <a:pos x="11" y="19"/>
                </a:cxn>
                <a:cxn ang="0">
                  <a:pos x="9" y="19"/>
                </a:cxn>
                <a:cxn ang="0">
                  <a:pos x="7" y="19"/>
                </a:cxn>
                <a:cxn ang="0">
                  <a:pos x="6" y="15"/>
                </a:cxn>
                <a:cxn ang="0">
                  <a:pos x="2" y="9"/>
                </a:cxn>
                <a:cxn ang="0">
                  <a:pos x="0" y="4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5" h="19">
                  <a:moveTo>
                    <a:pt x="6" y="0"/>
                  </a:moveTo>
                  <a:lnTo>
                    <a:pt x="9" y="0"/>
                  </a:lnTo>
                  <a:lnTo>
                    <a:pt x="15" y="5"/>
                  </a:lnTo>
                  <a:lnTo>
                    <a:pt x="11" y="11"/>
                  </a:lnTo>
                  <a:lnTo>
                    <a:pt x="11" y="19"/>
                  </a:lnTo>
                  <a:lnTo>
                    <a:pt x="9" y="19"/>
                  </a:lnTo>
                  <a:lnTo>
                    <a:pt x="7" y="19"/>
                  </a:lnTo>
                  <a:lnTo>
                    <a:pt x="6" y="15"/>
                  </a:lnTo>
                  <a:lnTo>
                    <a:pt x="2" y="9"/>
                  </a:lnTo>
                  <a:lnTo>
                    <a:pt x="0" y="4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auto">
            <a:xfrm>
              <a:off x="2060" y="2598"/>
              <a:ext cx="432" cy="696"/>
            </a:xfrm>
            <a:custGeom>
              <a:avLst/>
              <a:gdLst/>
              <a:ahLst/>
              <a:cxnLst>
                <a:cxn ang="0">
                  <a:pos x="291" y="70"/>
                </a:cxn>
                <a:cxn ang="0">
                  <a:pos x="616" y="199"/>
                </a:cxn>
                <a:cxn ang="0">
                  <a:pos x="624" y="233"/>
                </a:cxn>
                <a:cxn ang="0">
                  <a:pos x="397" y="161"/>
                </a:cxn>
                <a:cxn ang="0">
                  <a:pos x="289" y="180"/>
                </a:cxn>
                <a:cxn ang="0">
                  <a:pos x="512" y="270"/>
                </a:cxn>
                <a:cxn ang="0">
                  <a:pos x="738" y="363"/>
                </a:cxn>
                <a:cxn ang="0">
                  <a:pos x="521" y="313"/>
                </a:cxn>
                <a:cxn ang="0">
                  <a:pos x="302" y="260"/>
                </a:cxn>
                <a:cxn ang="0">
                  <a:pos x="338" y="323"/>
                </a:cxn>
                <a:cxn ang="0">
                  <a:pos x="517" y="378"/>
                </a:cxn>
                <a:cxn ang="0">
                  <a:pos x="639" y="418"/>
                </a:cxn>
                <a:cxn ang="0">
                  <a:pos x="692" y="443"/>
                </a:cxn>
                <a:cxn ang="0">
                  <a:pos x="704" y="458"/>
                </a:cxn>
                <a:cxn ang="0">
                  <a:pos x="485" y="410"/>
                </a:cxn>
                <a:cxn ang="0">
                  <a:pos x="259" y="357"/>
                </a:cxn>
                <a:cxn ang="0">
                  <a:pos x="424" y="452"/>
                </a:cxn>
                <a:cxn ang="0">
                  <a:pos x="681" y="538"/>
                </a:cxn>
                <a:cxn ang="0">
                  <a:pos x="705" y="581"/>
                </a:cxn>
                <a:cxn ang="0">
                  <a:pos x="464" y="515"/>
                </a:cxn>
                <a:cxn ang="0">
                  <a:pos x="219" y="467"/>
                </a:cxn>
                <a:cxn ang="0">
                  <a:pos x="445" y="568"/>
                </a:cxn>
                <a:cxn ang="0">
                  <a:pos x="683" y="665"/>
                </a:cxn>
                <a:cxn ang="0">
                  <a:pos x="603" y="676"/>
                </a:cxn>
                <a:cxn ang="0">
                  <a:pos x="363" y="600"/>
                </a:cxn>
                <a:cxn ang="0">
                  <a:pos x="257" y="593"/>
                </a:cxn>
                <a:cxn ang="0">
                  <a:pos x="483" y="701"/>
                </a:cxn>
                <a:cxn ang="0">
                  <a:pos x="713" y="811"/>
                </a:cxn>
                <a:cxn ang="0">
                  <a:pos x="548" y="777"/>
                </a:cxn>
                <a:cxn ang="0">
                  <a:pos x="329" y="695"/>
                </a:cxn>
                <a:cxn ang="0">
                  <a:pos x="276" y="731"/>
                </a:cxn>
                <a:cxn ang="0">
                  <a:pos x="502" y="830"/>
                </a:cxn>
                <a:cxn ang="0">
                  <a:pos x="705" y="922"/>
                </a:cxn>
                <a:cxn ang="0">
                  <a:pos x="762" y="946"/>
                </a:cxn>
                <a:cxn ang="0">
                  <a:pos x="810" y="981"/>
                </a:cxn>
                <a:cxn ang="0">
                  <a:pos x="603" y="904"/>
                </a:cxn>
                <a:cxn ang="0">
                  <a:pos x="356" y="821"/>
                </a:cxn>
                <a:cxn ang="0">
                  <a:pos x="396" y="882"/>
                </a:cxn>
                <a:cxn ang="0">
                  <a:pos x="650" y="990"/>
                </a:cxn>
                <a:cxn ang="0">
                  <a:pos x="764" y="1070"/>
                </a:cxn>
                <a:cxn ang="0">
                  <a:pos x="534" y="990"/>
                </a:cxn>
                <a:cxn ang="0">
                  <a:pos x="302" y="933"/>
                </a:cxn>
                <a:cxn ang="0">
                  <a:pos x="550" y="1060"/>
                </a:cxn>
                <a:cxn ang="0">
                  <a:pos x="801" y="1182"/>
                </a:cxn>
                <a:cxn ang="0">
                  <a:pos x="664" y="1155"/>
                </a:cxn>
                <a:cxn ang="0">
                  <a:pos x="386" y="1047"/>
                </a:cxn>
                <a:cxn ang="0">
                  <a:pos x="321" y="1047"/>
                </a:cxn>
                <a:cxn ang="0">
                  <a:pos x="559" y="1159"/>
                </a:cxn>
                <a:cxn ang="0">
                  <a:pos x="728" y="1254"/>
                </a:cxn>
                <a:cxn ang="0">
                  <a:pos x="500" y="1176"/>
                </a:cxn>
                <a:cxn ang="0">
                  <a:pos x="280" y="1085"/>
                </a:cxn>
                <a:cxn ang="0">
                  <a:pos x="247" y="1125"/>
                </a:cxn>
                <a:cxn ang="0">
                  <a:pos x="504" y="1224"/>
                </a:cxn>
                <a:cxn ang="0">
                  <a:pos x="759" y="1344"/>
                </a:cxn>
                <a:cxn ang="0">
                  <a:pos x="664" y="1340"/>
                </a:cxn>
                <a:cxn ang="0">
                  <a:pos x="375" y="1243"/>
                </a:cxn>
                <a:cxn ang="0">
                  <a:pos x="152" y="1024"/>
                </a:cxn>
                <a:cxn ang="0">
                  <a:pos x="80" y="507"/>
                </a:cxn>
                <a:cxn ang="0">
                  <a:pos x="0" y="0"/>
                </a:cxn>
              </a:cxnLst>
              <a:rect l="0" t="0" r="r" b="b"/>
              <a:pathLst>
                <a:path w="865" h="1391">
                  <a:moveTo>
                    <a:pt x="0" y="0"/>
                  </a:moveTo>
                  <a:lnTo>
                    <a:pt x="49" y="7"/>
                  </a:lnTo>
                  <a:lnTo>
                    <a:pt x="97" y="19"/>
                  </a:lnTo>
                  <a:lnTo>
                    <a:pt x="146" y="28"/>
                  </a:lnTo>
                  <a:lnTo>
                    <a:pt x="196" y="41"/>
                  </a:lnTo>
                  <a:lnTo>
                    <a:pt x="243" y="55"/>
                  </a:lnTo>
                  <a:lnTo>
                    <a:pt x="291" y="70"/>
                  </a:lnTo>
                  <a:lnTo>
                    <a:pt x="338" y="85"/>
                  </a:lnTo>
                  <a:lnTo>
                    <a:pt x="388" y="102"/>
                  </a:lnTo>
                  <a:lnTo>
                    <a:pt x="432" y="117"/>
                  </a:lnTo>
                  <a:lnTo>
                    <a:pt x="479" y="138"/>
                  </a:lnTo>
                  <a:lnTo>
                    <a:pt x="525" y="157"/>
                  </a:lnTo>
                  <a:lnTo>
                    <a:pt x="570" y="180"/>
                  </a:lnTo>
                  <a:lnTo>
                    <a:pt x="616" y="199"/>
                  </a:lnTo>
                  <a:lnTo>
                    <a:pt x="662" y="224"/>
                  </a:lnTo>
                  <a:lnTo>
                    <a:pt x="705" y="247"/>
                  </a:lnTo>
                  <a:lnTo>
                    <a:pt x="751" y="273"/>
                  </a:lnTo>
                  <a:lnTo>
                    <a:pt x="719" y="262"/>
                  </a:lnTo>
                  <a:lnTo>
                    <a:pt x="686" y="252"/>
                  </a:lnTo>
                  <a:lnTo>
                    <a:pt x="656" y="243"/>
                  </a:lnTo>
                  <a:lnTo>
                    <a:pt x="624" y="233"/>
                  </a:lnTo>
                  <a:lnTo>
                    <a:pt x="593" y="220"/>
                  </a:lnTo>
                  <a:lnTo>
                    <a:pt x="561" y="211"/>
                  </a:lnTo>
                  <a:lnTo>
                    <a:pt x="529" y="199"/>
                  </a:lnTo>
                  <a:lnTo>
                    <a:pt x="496" y="190"/>
                  </a:lnTo>
                  <a:lnTo>
                    <a:pt x="464" y="180"/>
                  </a:lnTo>
                  <a:lnTo>
                    <a:pt x="430" y="171"/>
                  </a:lnTo>
                  <a:lnTo>
                    <a:pt x="397" y="161"/>
                  </a:lnTo>
                  <a:lnTo>
                    <a:pt x="365" y="157"/>
                  </a:lnTo>
                  <a:lnTo>
                    <a:pt x="331" y="152"/>
                  </a:lnTo>
                  <a:lnTo>
                    <a:pt x="299" y="148"/>
                  </a:lnTo>
                  <a:lnTo>
                    <a:pt x="264" y="148"/>
                  </a:lnTo>
                  <a:lnTo>
                    <a:pt x="232" y="148"/>
                  </a:lnTo>
                  <a:lnTo>
                    <a:pt x="259" y="165"/>
                  </a:lnTo>
                  <a:lnTo>
                    <a:pt x="289" y="180"/>
                  </a:lnTo>
                  <a:lnTo>
                    <a:pt x="318" y="193"/>
                  </a:lnTo>
                  <a:lnTo>
                    <a:pt x="350" y="209"/>
                  </a:lnTo>
                  <a:lnTo>
                    <a:pt x="380" y="220"/>
                  </a:lnTo>
                  <a:lnTo>
                    <a:pt x="413" y="233"/>
                  </a:lnTo>
                  <a:lnTo>
                    <a:pt x="445" y="245"/>
                  </a:lnTo>
                  <a:lnTo>
                    <a:pt x="479" y="258"/>
                  </a:lnTo>
                  <a:lnTo>
                    <a:pt x="512" y="270"/>
                  </a:lnTo>
                  <a:lnTo>
                    <a:pt x="544" y="281"/>
                  </a:lnTo>
                  <a:lnTo>
                    <a:pt x="576" y="292"/>
                  </a:lnTo>
                  <a:lnTo>
                    <a:pt x="610" y="306"/>
                  </a:lnTo>
                  <a:lnTo>
                    <a:pt x="643" y="317"/>
                  </a:lnTo>
                  <a:lnTo>
                    <a:pt x="673" y="332"/>
                  </a:lnTo>
                  <a:lnTo>
                    <a:pt x="705" y="346"/>
                  </a:lnTo>
                  <a:lnTo>
                    <a:pt x="738" y="363"/>
                  </a:lnTo>
                  <a:lnTo>
                    <a:pt x="707" y="359"/>
                  </a:lnTo>
                  <a:lnTo>
                    <a:pt x="677" y="353"/>
                  </a:lnTo>
                  <a:lnTo>
                    <a:pt x="647" y="346"/>
                  </a:lnTo>
                  <a:lnTo>
                    <a:pt x="616" y="340"/>
                  </a:lnTo>
                  <a:lnTo>
                    <a:pt x="584" y="330"/>
                  </a:lnTo>
                  <a:lnTo>
                    <a:pt x="553" y="323"/>
                  </a:lnTo>
                  <a:lnTo>
                    <a:pt x="521" y="313"/>
                  </a:lnTo>
                  <a:lnTo>
                    <a:pt x="491" y="306"/>
                  </a:lnTo>
                  <a:lnTo>
                    <a:pt x="460" y="296"/>
                  </a:lnTo>
                  <a:lnTo>
                    <a:pt x="428" y="287"/>
                  </a:lnTo>
                  <a:lnTo>
                    <a:pt x="396" y="279"/>
                  </a:lnTo>
                  <a:lnTo>
                    <a:pt x="365" y="271"/>
                  </a:lnTo>
                  <a:lnTo>
                    <a:pt x="333" y="264"/>
                  </a:lnTo>
                  <a:lnTo>
                    <a:pt x="302" y="260"/>
                  </a:lnTo>
                  <a:lnTo>
                    <a:pt x="272" y="256"/>
                  </a:lnTo>
                  <a:lnTo>
                    <a:pt x="240" y="256"/>
                  </a:lnTo>
                  <a:lnTo>
                    <a:pt x="255" y="273"/>
                  </a:lnTo>
                  <a:lnTo>
                    <a:pt x="274" y="289"/>
                  </a:lnTo>
                  <a:lnTo>
                    <a:pt x="295" y="300"/>
                  </a:lnTo>
                  <a:lnTo>
                    <a:pt x="318" y="313"/>
                  </a:lnTo>
                  <a:lnTo>
                    <a:pt x="338" y="323"/>
                  </a:lnTo>
                  <a:lnTo>
                    <a:pt x="363" y="334"/>
                  </a:lnTo>
                  <a:lnTo>
                    <a:pt x="388" y="342"/>
                  </a:lnTo>
                  <a:lnTo>
                    <a:pt x="415" y="351"/>
                  </a:lnTo>
                  <a:lnTo>
                    <a:pt x="437" y="359"/>
                  </a:lnTo>
                  <a:lnTo>
                    <a:pt x="464" y="365"/>
                  </a:lnTo>
                  <a:lnTo>
                    <a:pt x="491" y="372"/>
                  </a:lnTo>
                  <a:lnTo>
                    <a:pt x="517" y="378"/>
                  </a:lnTo>
                  <a:lnTo>
                    <a:pt x="544" y="385"/>
                  </a:lnTo>
                  <a:lnTo>
                    <a:pt x="569" y="391"/>
                  </a:lnTo>
                  <a:lnTo>
                    <a:pt x="593" y="399"/>
                  </a:lnTo>
                  <a:lnTo>
                    <a:pt x="618" y="408"/>
                  </a:lnTo>
                  <a:lnTo>
                    <a:pt x="624" y="412"/>
                  </a:lnTo>
                  <a:lnTo>
                    <a:pt x="633" y="416"/>
                  </a:lnTo>
                  <a:lnTo>
                    <a:pt x="639" y="418"/>
                  </a:lnTo>
                  <a:lnTo>
                    <a:pt x="647" y="422"/>
                  </a:lnTo>
                  <a:lnTo>
                    <a:pt x="654" y="425"/>
                  </a:lnTo>
                  <a:lnTo>
                    <a:pt x="662" y="429"/>
                  </a:lnTo>
                  <a:lnTo>
                    <a:pt x="669" y="433"/>
                  </a:lnTo>
                  <a:lnTo>
                    <a:pt x="677" y="437"/>
                  </a:lnTo>
                  <a:lnTo>
                    <a:pt x="685" y="439"/>
                  </a:lnTo>
                  <a:lnTo>
                    <a:pt x="692" y="443"/>
                  </a:lnTo>
                  <a:lnTo>
                    <a:pt x="700" y="444"/>
                  </a:lnTo>
                  <a:lnTo>
                    <a:pt x="707" y="448"/>
                  </a:lnTo>
                  <a:lnTo>
                    <a:pt x="713" y="452"/>
                  </a:lnTo>
                  <a:lnTo>
                    <a:pt x="723" y="454"/>
                  </a:lnTo>
                  <a:lnTo>
                    <a:pt x="730" y="458"/>
                  </a:lnTo>
                  <a:lnTo>
                    <a:pt x="738" y="462"/>
                  </a:lnTo>
                  <a:lnTo>
                    <a:pt x="704" y="458"/>
                  </a:lnTo>
                  <a:lnTo>
                    <a:pt x="673" y="454"/>
                  </a:lnTo>
                  <a:lnTo>
                    <a:pt x="641" y="448"/>
                  </a:lnTo>
                  <a:lnTo>
                    <a:pt x="610" y="443"/>
                  </a:lnTo>
                  <a:lnTo>
                    <a:pt x="578" y="435"/>
                  </a:lnTo>
                  <a:lnTo>
                    <a:pt x="546" y="425"/>
                  </a:lnTo>
                  <a:lnTo>
                    <a:pt x="515" y="418"/>
                  </a:lnTo>
                  <a:lnTo>
                    <a:pt x="485" y="410"/>
                  </a:lnTo>
                  <a:lnTo>
                    <a:pt x="453" y="401"/>
                  </a:lnTo>
                  <a:lnTo>
                    <a:pt x="420" y="391"/>
                  </a:lnTo>
                  <a:lnTo>
                    <a:pt x="388" y="384"/>
                  </a:lnTo>
                  <a:lnTo>
                    <a:pt x="358" y="376"/>
                  </a:lnTo>
                  <a:lnTo>
                    <a:pt x="323" y="368"/>
                  </a:lnTo>
                  <a:lnTo>
                    <a:pt x="291" y="363"/>
                  </a:lnTo>
                  <a:lnTo>
                    <a:pt x="259" y="357"/>
                  </a:lnTo>
                  <a:lnTo>
                    <a:pt x="224" y="355"/>
                  </a:lnTo>
                  <a:lnTo>
                    <a:pt x="255" y="372"/>
                  </a:lnTo>
                  <a:lnTo>
                    <a:pt x="285" y="391"/>
                  </a:lnTo>
                  <a:lnTo>
                    <a:pt x="318" y="408"/>
                  </a:lnTo>
                  <a:lnTo>
                    <a:pt x="354" y="423"/>
                  </a:lnTo>
                  <a:lnTo>
                    <a:pt x="388" y="437"/>
                  </a:lnTo>
                  <a:lnTo>
                    <a:pt x="424" y="452"/>
                  </a:lnTo>
                  <a:lnTo>
                    <a:pt x="462" y="463"/>
                  </a:lnTo>
                  <a:lnTo>
                    <a:pt x="500" y="477"/>
                  </a:lnTo>
                  <a:lnTo>
                    <a:pt x="534" y="488"/>
                  </a:lnTo>
                  <a:lnTo>
                    <a:pt x="572" y="501"/>
                  </a:lnTo>
                  <a:lnTo>
                    <a:pt x="608" y="513"/>
                  </a:lnTo>
                  <a:lnTo>
                    <a:pt x="647" y="526"/>
                  </a:lnTo>
                  <a:lnTo>
                    <a:pt x="681" y="538"/>
                  </a:lnTo>
                  <a:lnTo>
                    <a:pt x="715" y="553"/>
                  </a:lnTo>
                  <a:lnTo>
                    <a:pt x="747" y="568"/>
                  </a:lnTo>
                  <a:lnTo>
                    <a:pt x="780" y="585"/>
                  </a:lnTo>
                  <a:lnTo>
                    <a:pt x="780" y="591"/>
                  </a:lnTo>
                  <a:lnTo>
                    <a:pt x="780" y="595"/>
                  </a:lnTo>
                  <a:lnTo>
                    <a:pt x="742" y="587"/>
                  </a:lnTo>
                  <a:lnTo>
                    <a:pt x="705" y="581"/>
                  </a:lnTo>
                  <a:lnTo>
                    <a:pt x="669" y="574"/>
                  </a:lnTo>
                  <a:lnTo>
                    <a:pt x="635" y="564"/>
                  </a:lnTo>
                  <a:lnTo>
                    <a:pt x="601" y="555"/>
                  </a:lnTo>
                  <a:lnTo>
                    <a:pt x="567" y="545"/>
                  </a:lnTo>
                  <a:lnTo>
                    <a:pt x="532" y="536"/>
                  </a:lnTo>
                  <a:lnTo>
                    <a:pt x="500" y="526"/>
                  </a:lnTo>
                  <a:lnTo>
                    <a:pt x="464" y="515"/>
                  </a:lnTo>
                  <a:lnTo>
                    <a:pt x="430" y="507"/>
                  </a:lnTo>
                  <a:lnTo>
                    <a:pt x="396" y="498"/>
                  </a:lnTo>
                  <a:lnTo>
                    <a:pt x="361" y="488"/>
                  </a:lnTo>
                  <a:lnTo>
                    <a:pt x="325" y="481"/>
                  </a:lnTo>
                  <a:lnTo>
                    <a:pt x="289" y="475"/>
                  </a:lnTo>
                  <a:lnTo>
                    <a:pt x="255" y="471"/>
                  </a:lnTo>
                  <a:lnTo>
                    <a:pt x="219" y="467"/>
                  </a:lnTo>
                  <a:lnTo>
                    <a:pt x="249" y="482"/>
                  </a:lnTo>
                  <a:lnTo>
                    <a:pt x="281" y="498"/>
                  </a:lnTo>
                  <a:lnTo>
                    <a:pt x="314" y="513"/>
                  </a:lnTo>
                  <a:lnTo>
                    <a:pt x="348" y="528"/>
                  </a:lnTo>
                  <a:lnTo>
                    <a:pt x="378" y="541"/>
                  </a:lnTo>
                  <a:lnTo>
                    <a:pt x="413" y="555"/>
                  </a:lnTo>
                  <a:lnTo>
                    <a:pt x="445" y="568"/>
                  </a:lnTo>
                  <a:lnTo>
                    <a:pt x="481" y="581"/>
                  </a:lnTo>
                  <a:lnTo>
                    <a:pt x="513" y="593"/>
                  </a:lnTo>
                  <a:lnTo>
                    <a:pt x="548" y="608"/>
                  </a:lnTo>
                  <a:lnTo>
                    <a:pt x="580" y="621"/>
                  </a:lnTo>
                  <a:lnTo>
                    <a:pt x="616" y="636"/>
                  </a:lnTo>
                  <a:lnTo>
                    <a:pt x="648" y="650"/>
                  </a:lnTo>
                  <a:lnTo>
                    <a:pt x="683" y="665"/>
                  </a:lnTo>
                  <a:lnTo>
                    <a:pt x="715" y="682"/>
                  </a:lnTo>
                  <a:lnTo>
                    <a:pt x="749" y="699"/>
                  </a:lnTo>
                  <a:lnTo>
                    <a:pt x="749" y="703"/>
                  </a:lnTo>
                  <a:lnTo>
                    <a:pt x="711" y="697"/>
                  </a:lnTo>
                  <a:lnTo>
                    <a:pt x="675" y="692"/>
                  </a:lnTo>
                  <a:lnTo>
                    <a:pt x="639" y="684"/>
                  </a:lnTo>
                  <a:lnTo>
                    <a:pt x="603" y="676"/>
                  </a:lnTo>
                  <a:lnTo>
                    <a:pt x="567" y="667"/>
                  </a:lnTo>
                  <a:lnTo>
                    <a:pt x="534" y="659"/>
                  </a:lnTo>
                  <a:lnTo>
                    <a:pt x="500" y="648"/>
                  </a:lnTo>
                  <a:lnTo>
                    <a:pt x="466" y="636"/>
                  </a:lnTo>
                  <a:lnTo>
                    <a:pt x="432" y="625"/>
                  </a:lnTo>
                  <a:lnTo>
                    <a:pt x="397" y="614"/>
                  </a:lnTo>
                  <a:lnTo>
                    <a:pt x="363" y="600"/>
                  </a:lnTo>
                  <a:lnTo>
                    <a:pt x="331" y="591"/>
                  </a:lnTo>
                  <a:lnTo>
                    <a:pt x="299" y="577"/>
                  </a:lnTo>
                  <a:lnTo>
                    <a:pt x="266" y="568"/>
                  </a:lnTo>
                  <a:lnTo>
                    <a:pt x="234" y="557"/>
                  </a:lnTo>
                  <a:lnTo>
                    <a:pt x="202" y="549"/>
                  </a:lnTo>
                  <a:lnTo>
                    <a:pt x="228" y="572"/>
                  </a:lnTo>
                  <a:lnTo>
                    <a:pt x="257" y="593"/>
                  </a:lnTo>
                  <a:lnTo>
                    <a:pt x="285" y="612"/>
                  </a:lnTo>
                  <a:lnTo>
                    <a:pt x="318" y="631"/>
                  </a:lnTo>
                  <a:lnTo>
                    <a:pt x="350" y="646"/>
                  </a:lnTo>
                  <a:lnTo>
                    <a:pt x="382" y="659"/>
                  </a:lnTo>
                  <a:lnTo>
                    <a:pt x="415" y="674"/>
                  </a:lnTo>
                  <a:lnTo>
                    <a:pt x="451" y="690"/>
                  </a:lnTo>
                  <a:lnTo>
                    <a:pt x="483" y="701"/>
                  </a:lnTo>
                  <a:lnTo>
                    <a:pt x="517" y="714"/>
                  </a:lnTo>
                  <a:lnTo>
                    <a:pt x="550" y="726"/>
                  </a:lnTo>
                  <a:lnTo>
                    <a:pt x="584" y="743"/>
                  </a:lnTo>
                  <a:lnTo>
                    <a:pt x="616" y="758"/>
                  </a:lnTo>
                  <a:lnTo>
                    <a:pt x="650" y="773"/>
                  </a:lnTo>
                  <a:lnTo>
                    <a:pt x="681" y="790"/>
                  </a:lnTo>
                  <a:lnTo>
                    <a:pt x="713" y="811"/>
                  </a:lnTo>
                  <a:lnTo>
                    <a:pt x="713" y="815"/>
                  </a:lnTo>
                  <a:lnTo>
                    <a:pt x="713" y="815"/>
                  </a:lnTo>
                  <a:lnTo>
                    <a:pt x="677" y="811"/>
                  </a:lnTo>
                  <a:lnTo>
                    <a:pt x="643" y="806"/>
                  </a:lnTo>
                  <a:lnTo>
                    <a:pt x="610" y="798"/>
                  </a:lnTo>
                  <a:lnTo>
                    <a:pt x="580" y="789"/>
                  </a:lnTo>
                  <a:lnTo>
                    <a:pt x="548" y="777"/>
                  </a:lnTo>
                  <a:lnTo>
                    <a:pt x="515" y="768"/>
                  </a:lnTo>
                  <a:lnTo>
                    <a:pt x="485" y="754"/>
                  </a:lnTo>
                  <a:lnTo>
                    <a:pt x="454" y="743"/>
                  </a:lnTo>
                  <a:lnTo>
                    <a:pt x="422" y="730"/>
                  </a:lnTo>
                  <a:lnTo>
                    <a:pt x="392" y="716"/>
                  </a:lnTo>
                  <a:lnTo>
                    <a:pt x="359" y="705"/>
                  </a:lnTo>
                  <a:lnTo>
                    <a:pt x="329" y="695"/>
                  </a:lnTo>
                  <a:lnTo>
                    <a:pt x="295" y="686"/>
                  </a:lnTo>
                  <a:lnTo>
                    <a:pt x="262" y="678"/>
                  </a:lnTo>
                  <a:lnTo>
                    <a:pt x="230" y="673"/>
                  </a:lnTo>
                  <a:lnTo>
                    <a:pt x="198" y="669"/>
                  </a:lnTo>
                  <a:lnTo>
                    <a:pt x="221" y="692"/>
                  </a:lnTo>
                  <a:lnTo>
                    <a:pt x="247" y="712"/>
                  </a:lnTo>
                  <a:lnTo>
                    <a:pt x="276" y="731"/>
                  </a:lnTo>
                  <a:lnTo>
                    <a:pt x="306" y="749"/>
                  </a:lnTo>
                  <a:lnTo>
                    <a:pt x="335" y="764"/>
                  </a:lnTo>
                  <a:lnTo>
                    <a:pt x="369" y="779"/>
                  </a:lnTo>
                  <a:lnTo>
                    <a:pt x="401" y="794"/>
                  </a:lnTo>
                  <a:lnTo>
                    <a:pt x="435" y="808"/>
                  </a:lnTo>
                  <a:lnTo>
                    <a:pt x="468" y="819"/>
                  </a:lnTo>
                  <a:lnTo>
                    <a:pt x="502" y="830"/>
                  </a:lnTo>
                  <a:lnTo>
                    <a:pt x="534" y="842"/>
                  </a:lnTo>
                  <a:lnTo>
                    <a:pt x="570" y="857"/>
                  </a:lnTo>
                  <a:lnTo>
                    <a:pt x="603" y="868"/>
                  </a:lnTo>
                  <a:lnTo>
                    <a:pt x="637" y="885"/>
                  </a:lnTo>
                  <a:lnTo>
                    <a:pt x="667" y="901"/>
                  </a:lnTo>
                  <a:lnTo>
                    <a:pt x="700" y="920"/>
                  </a:lnTo>
                  <a:lnTo>
                    <a:pt x="705" y="922"/>
                  </a:lnTo>
                  <a:lnTo>
                    <a:pt x="713" y="925"/>
                  </a:lnTo>
                  <a:lnTo>
                    <a:pt x="723" y="927"/>
                  </a:lnTo>
                  <a:lnTo>
                    <a:pt x="730" y="931"/>
                  </a:lnTo>
                  <a:lnTo>
                    <a:pt x="738" y="933"/>
                  </a:lnTo>
                  <a:lnTo>
                    <a:pt x="745" y="937"/>
                  </a:lnTo>
                  <a:lnTo>
                    <a:pt x="753" y="941"/>
                  </a:lnTo>
                  <a:lnTo>
                    <a:pt x="762" y="946"/>
                  </a:lnTo>
                  <a:lnTo>
                    <a:pt x="770" y="948"/>
                  </a:lnTo>
                  <a:lnTo>
                    <a:pt x="778" y="952"/>
                  </a:lnTo>
                  <a:lnTo>
                    <a:pt x="785" y="956"/>
                  </a:lnTo>
                  <a:lnTo>
                    <a:pt x="793" y="963"/>
                  </a:lnTo>
                  <a:lnTo>
                    <a:pt x="799" y="967"/>
                  </a:lnTo>
                  <a:lnTo>
                    <a:pt x="804" y="973"/>
                  </a:lnTo>
                  <a:lnTo>
                    <a:pt x="810" y="981"/>
                  </a:lnTo>
                  <a:lnTo>
                    <a:pt x="816" y="988"/>
                  </a:lnTo>
                  <a:lnTo>
                    <a:pt x="780" y="977"/>
                  </a:lnTo>
                  <a:lnTo>
                    <a:pt x="745" y="963"/>
                  </a:lnTo>
                  <a:lnTo>
                    <a:pt x="709" y="950"/>
                  </a:lnTo>
                  <a:lnTo>
                    <a:pt x="673" y="937"/>
                  </a:lnTo>
                  <a:lnTo>
                    <a:pt x="637" y="920"/>
                  </a:lnTo>
                  <a:lnTo>
                    <a:pt x="603" y="904"/>
                  </a:lnTo>
                  <a:lnTo>
                    <a:pt x="567" y="891"/>
                  </a:lnTo>
                  <a:lnTo>
                    <a:pt x="531" y="878"/>
                  </a:lnTo>
                  <a:lnTo>
                    <a:pt x="494" y="861"/>
                  </a:lnTo>
                  <a:lnTo>
                    <a:pt x="460" y="849"/>
                  </a:lnTo>
                  <a:lnTo>
                    <a:pt x="426" y="838"/>
                  </a:lnTo>
                  <a:lnTo>
                    <a:pt x="392" y="828"/>
                  </a:lnTo>
                  <a:lnTo>
                    <a:pt x="356" y="821"/>
                  </a:lnTo>
                  <a:lnTo>
                    <a:pt x="321" y="815"/>
                  </a:lnTo>
                  <a:lnTo>
                    <a:pt x="287" y="813"/>
                  </a:lnTo>
                  <a:lnTo>
                    <a:pt x="255" y="815"/>
                  </a:lnTo>
                  <a:lnTo>
                    <a:pt x="287" y="832"/>
                  </a:lnTo>
                  <a:lnTo>
                    <a:pt x="323" y="847"/>
                  </a:lnTo>
                  <a:lnTo>
                    <a:pt x="359" y="865"/>
                  </a:lnTo>
                  <a:lnTo>
                    <a:pt x="396" y="882"/>
                  </a:lnTo>
                  <a:lnTo>
                    <a:pt x="432" y="897"/>
                  </a:lnTo>
                  <a:lnTo>
                    <a:pt x="468" y="912"/>
                  </a:lnTo>
                  <a:lnTo>
                    <a:pt x="504" y="927"/>
                  </a:lnTo>
                  <a:lnTo>
                    <a:pt x="542" y="944"/>
                  </a:lnTo>
                  <a:lnTo>
                    <a:pt x="578" y="960"/>
                  </a:lnTo>
                  <a:lnTo>
                    <a:pt x="614" y="975"/>
                  </a:lnTo>
                  <a:lnTo>
                    <a:pt x="650" y="990"/>
                  </a:lnTo>
                  <a:lnTo>
                    <a:pt x="686" y="1009"/>
                  </a:lnTo>
                  <a:lnTo>
                    <a:pt x="723" y="1026"/>
                  </a:lnTo>
                  <a:lnTo>
                    <a:pt x="759" y="1047"/>
                  </a:lnTo>
                  <a:lnTo>
                    <a:pt x="795" y="1066"/>
                  </a:lnTo>
                  <a:lnTo>
                    <a:pt x="829" y="1089"/>
                  </a:lnTo>
                  <a:lnTo>
                    <a:pt x="797" y="1079"/>
                  </a:lnTo>
                  <a:lnTo>
                    <a:pt x="764" y="1070"/>
                  </a:lnTo>
                  <a:lnTo>
                    <a:pt x="732" y="1058"/>
                  </a:lnTo>
                  <a:lnTo>
                    <a:pt x="700" y="1049"/>
                  </a:lnTo>
                  <a:lnTo>
                    <a:pt x="667" y="1036"/>
                  </a:lnTo>
                  <a:lnTo>
                    <a:pt x="635" y="1026"/>
                  </a:lnTo>
                  <a:lnTo>
                    <a:pt x="603" y="1013"/>
                  </a:lnTo>
                  <a:lnTo>
                    <a:pt x="570" y="1003"/>
                  </a:lnTo>
                  <a:lnTo>
                    <a:pt x="534" y="990"/>
                  </a:lnTo>
                  <a:lnTo>
                    <a:pt x="504" y="981"/>
                  </a:lnTo>
                  <a:lnTo>
                    <a:pt x="468" y="969"/>
                  </a:lnTo>
                  <a:lnTo>
                    <a:pt x="437" y="962"/>
                  </a:lnTo>
                  <a:lnTo>
                    <a:pt x="401" y="952"/>
                  </a:lnTo>
                  <a:lnTo>
                    <a:pt x="369" y="944"/>
                  </a:lnTo>
                  <a:lnTo>
                    <a:pt x="335" y="937"/>
                  </a:lnTo>
                  <a:lnTo>
                    <a:pt x="302" y="933"/>
                  </a:lnTo>
                  <a:lnTo>
                    <a:pt x="335" y="954"/>
                  </a:lnTo>
                  <a:lnTo>
                    <a:pt x="369" y="973"/>
                  </a:lnTo>
                  <a:lnTo>
                    <a:pt x="405" y="992"/>
                  </a:lnTo>
                  <a:lnTo>
                    <a:pt x="441" y="1011"/>
                  </a:lnTo>
                  <a:lnTo>
                    <a:pt x="477" y="1026"/>
                  </a:lnTo>
                  <a:lnTo>
                    <a:pt x="513" y="1043"/>
                  </a:lnTo>
                  <a:lnTo>
                    <a:pt x="550" y="1060"/>
                  </a:lnTo>
                  <a:lnTo>
                    <a:pt x="589" y="1077"/>
                  </a:lnTo>
                  <a:lnTo>
                    <a:pt x="624" y="1093"/>
                  </a:lnTo>
                  <a:lnTo>
                    <a:pt x="660" y="1110"/>
                  </a:lnTo>
                  <a:lnTo>
                    <a:pt x="696" y="1125"/>
                  </a:lnTo>
                  <a:lnTo>
                    <a:pt x="732" y="1144"/>
                  </a:lnTo>
                  <a:lnTo>
                    <a:pt x="766" y="1161"/>
                  </a:lnTo>
                  <a:lnTo>
                    <a:pt x="801" y="1182"/>
                  </a:lnTo>
                  <a:lnTo>
                    <a:pt x="833" y="1205"/>
                  </a:lnTo>
                  <a:lnTo>
                    <a:pt x="865" y="1228"/>
                  </a:lnTo>
                  <a:lnTo>
                    <a:pt x="823" y="1214"/>
                  </a:lnTo>
                  <a:lnTo>
                    <a:pt x="783" y="1201"/>
                  </a:lnTo>
                  <a:lnTo>
                    <a:pt x="743" y="1188"/>
                  </a:lnTo>
                  <a:lnTo>
                    <a:pt x="704" y="1173"/>
                  </a:lnTo>
                  <a:lnTo>
                    <a:pt x="664" y="1155"/>
                  </a:lnTo>
                  <a:lnTo>
                    <a:pt x="624" y="1140"/>
                  </a:lnTo>
                  <a:lnTo>
                    <a:pt x="584" y="1125"/>
                  </a:lnTo>
                  <a:lnTo>
                    <a:pt x="544" y="1110"/>
                  </a:lnTo>
                  <a:lnTo>
                    <a:pt x="504" y="1093"/>
                  </a:lnTo>
                  <a:lnTo>
                    <a:pt x="464" y="1077"/>
                  </a:lnTo>
                  <a:lnTo>
                    <a:pt x="424" y="1062"/>
                  </a:lnTo>
                  <a:lnTo>
                    <a:pt x="386" y="1047"/>
                  </a:lnTo>
                  <a:lnTo>
                    <a:pt x="344" y="1032"/>
                  </a:lnTo>
                  <a:lnTo>
                    <a:pt x="304" y="1020"/>
                  </a:lnTo>
                  <a:lnTo>
                    <a:pt x="264" y="1007"/>
                  </a:lnTo>
                  <a:lnTo>
                    <a:pt x="224" y="998"/>
                  </a:lnTo>
                  <a:lnTo>
                    <a:pt x="257" y="1013"/>
                  </a:lnTo>
                  <a:lnTo>
                    <a:pt x="289" y="1030"/>
                  </a:lnTo>
                  <a:lnTo>
                    <a:pt x="321" y="1047"/>
                  </a:lnTo>
                  <a:lnTo>
                    <a:pt x="356" y="1064"/>
                  </a:lnTo>
                  <a:lnTo>
                    <a:pt x="388" y="1079"/>
                  </a:lnTo>
                  <a:lnTo>
                    <a:pt x="424" y="1096"/>
                  </a:lnTo>
                  <a:lnTo>
                    <a:pt x="456" y="1112"/>
                  </a:lnTo>
                  <a:lnTo>
                    <a:pt x="491" y="1129"/>
                  </a:lnTo>
                  <a:lnTo>
                    <a:pt x="525" y="1142"/>
                  </a:lnTo>
                  <a:lnTo>
                    <a:pt x="559" y="1159"/>
                  </a:lnTo>
                  <a:lnTo>
                    <a:pt x="593" y="1174"/>
                  </a:lnTo>
                  <a:lnTo>
                    <a:pt x="629" y="1192"/>
                  </a:lnTo>
                  <a:lnTo>
                    <a:pt x="662" y="1207"/>
                  </a:lnTo>
                  <a:lnTo>
                    <a:pt x="696" y="1224"/>
                  </a:lnTo>
                  <a:lnTo>
                    <a:pt x="730" y="1241"/>
                  </a:lnTo>
                  <a:lnTo>
                    <a:pt x="764" y="1262"/>
                  </a:lnTo>
                  <a:lnTo>
                    <a:pt x="728" y="1254"/>
                  </a:lnTo>
                  <a:lnTo>
                    <a:pt x="694" y="1247"/>
                  </a:lnTo>
                  <a:lnTo>
                    <a:pt x="660" y="1237"/>
                  </a:lnTo>
                  <a:lnTo>
                    <a:pt x="629" y="1228"/>
                  </a:lnTo>
                  <a:lnTo>
                    <a:pt x="595" y="1214"/>
                  </a:lnTo>
                  <a:lnTo>
                    <a:pt x="563" y="1203"/>
                  </a:lnTo>
                  <a:lnTo>
                    <a:pt x="531" y="1190"/>
                  </a:lnTo>
                  <a:lnTo>
                    <a:pt x="500" y="1176"/>
                  </a:lnTo>
                  <a:lnTo>
                    <a:pt x="468" y="1161"/>
                  </a:lnTo>
                  <a:lnTo>
                    <a:pt x="437" y="1148"/>
                  </a:lnTo>
                  <a:lnTo>
                    <a:pt x="405" y="1133"/>
                  </a:lnTo>
                  <a:lnTo>
                    <a:pt x="375" y="1121"/>
                  </a:lnTo>
                  <a:lnTo>
                    <a:pt x="342" y="1106"/>
                  </a:lnTo>
                  <a:lnTo>
                    <a:pt x="312" y="1095"/>
                  </a:lnTo>
                  <a:lnTo>
                    <a:pt x="280" y="1085"/>
                  </a:lnTo>
                  <a:lnTo>
                    <a:pt x="247" y="1076"/>
                  </a:lnTo>
                  <a:lnTo>
                    <a:pt x="245" y="1087"/>
                  </a:lnTo>
                  <a:lnTo>
                    <a:pt x="249" y="1098"/>
                  </a:lnTo>
                  <a:lnTo>
                    <a:pt x="245" y="1102"/>
                  </a:lnTo>
                  <a:lnTo>
                    <a:pt x="240" y="1102"/>
                  </a:lnTo>
                  <a:lnTo>
                    <a:pt x="243" y="1112"/>
                  </a:lnTo>
                  <a:lnTo>
                    <a:pt x="247" y="1125"/>
                  </a:lnTo>
                  <a:lnTo>
                    <a:pt x="283" y="1138"/>
                  </a:lnTo>
                  <a:lnTo>
                    <a:pt x="319" y="1152"/>
                  </a:lnTo>
                  <a:lnTo>
                    <a:pt x="358" y="1167"/>
                  </a:lnTo>
                  <a:lnTo>
                    <a:pt x="394" y="1182"/>
                  </a:lnTo>
                  <a:lnTo>
                    <a:pt x="430" y="1195"/>
                  </a:lnTo>
                  <a:lnTo>
                    <a:pt x="468" y="1211"/>
                  </a:lnTo>
                  <a:lnTo>
                    <a:pt x="504" y="1224"/>
                  </a:lnTo>
                  <a:lnTo>
                    <a:pt x="542" y="1241"/>
                  </a:lnTo>
                  <a:lnTo>
                    <a:pt x="578" y="1254"/>
                  </a:lnTo>
                  <a:lnTo>
                    <a:pt x="614" y="1271"/>
                  </a:lnTo>
                  <a:lnTo>
                    <a:pt x="650" y="1287"/>
                  </a:lnTo>
                  <a:lnTo>
                    <a:pt x="686" y="1306"/>
                  </a:lnTo>
                  <a:lnTo>
                    <a:pt x="723" y="1323"/>
                  </a:lnTo>
                  <a:lnTo>
                    <a:pt x="759" y="1344"/>
                  </a:lnTo>
                  <a:lnTo>
                    <a:pt x="795" y="1365"/>
                  </a:lnTo>
                  <a:lnTo>
                    <a:pt x="829" y="1389"/>
                  </a:lnTo>
                  <a:lnTo>
                    <a:pt x="829" y="1391"/>
                  </a:lnTo>
                  <a:lnTo>
                    <a:pt x="787" y="1378"/>
                  </a:lnTo>
                  <a:lnTo>
                    <a:pt x="745" y="1366"/>
                  </a:lnTo>
                  <a:lnTo>
                    <a:pt x="704" y="1353"/>
                  </a:lnTo>
                  <a:lnTo>
                    <a:pt x="664" y="1340"/>
                  </a:lnTo>
                  <a:lnTo>
                    <a:pt x="622" y="1327"/>
                  </a:lnTo>
                  <a:lnTo>
                    <a:pt x="580" y="1313"/>
                  </a:lnTo>
                  <a:lnTo>
                    <a:pt x="540" y="1300"/>
                  </a:lnTo>
                  <a:lnTo>
                    <a:pt x="500" y="1287"/>
                  </a:lnTo>
                  <a:lnTo>
                    <a:pt x="456" y="1271"/>
                  </a:lnTo>
                  <a:lnTo>
                    <a:pt x="415" y="1258"/>
                  </a:lnTo>
                  <a:lnTo>
                    <a:pt x="375" y="1243"/>
                  </a:lnTo>
                  <a:lnTo>
                    <a:pt x="335" y="1230"/>
                  </a:lnTo>
                  <a:lnTo>
                    <a:pt x="291" y="1214"/>
                  </a:lnTo>
                  <a:lnTo>
                    <a:pt x="249" y="1201"/>
                  </a:lnTo>
                  <a:lnTo>
                    <a:pt x="209" y="1188"/>
                  </a:lnTo>
                  <a:lnTo>
                    <a:pt x="169" y="1176"/>
                  </a:lnTo>
                  <a:lnTo>
                    <a:pt x="160" y="1100"/>
                  </a:lnTo>
                  <a:lnTo>
                    <a:pt x="152" y="1024"/>
                  </a:lnTo>
                  <a:lnTo>
                    <a:pt x="143" y="950"/>
                  </a:lnTo>
                  <a:lnTo>
                    <a:pt x="133" y="876"/>
                  </a:lnTo>
                  <a:lnTo>
                    <a:pt x="122" y="802"/>
                  </a:lnTo>
                  <a:lnTo>
                    <a:pt x="112" y="728"/>
                  </a:lnTo>
                  <a:lnTo>
                    <a:pt x="101" y="654"/>
                  </a:lnTo>
                  <a:lnTo>
                    <a:pt x="91" y="581"/>
                  </a:lnTo>
                  <a:lnTo>
                    <a:pt x="80" y="507"/>
                  </a:lnTo>
                  <a:lnTo>
                    <a:pt x="67" y="435"/>
                  </a:lnTo>
                  <a:lnTo>
                    <a:pt x="55" y="361"/>
                  </a:lnTo>
                  <a:lnTo>
                    <a:pt x="44" y="289"/>
                  </a:lnTo>
                  <a:lnTo>
                    <a:pt x="32" y="216"/>
                  </a:lnTo>
                  <a:lnTo>
                    <a:pt x="21" y="144"/>
                  </a:lnTo>
                  <a:lnTo>
                    <a:pt x="10" y="7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B3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2705" y="2634"/>
              <a:ext cx="79" cy="84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154" y="0"/>
                </a:cxn>
                <a:cxn ang="0">
                  <a:pos x="158" y="0"/>
                </a:cxn>
                <a:cxn ang="0">
                  <a:pos x="146" y="11"/>
                </a:cxn>
                <a:cxn ang="0">
                  <a:pos x="137" y="23"/>
                </a:cxn>
                <a:cxn ang="0">
                  <a:pos x="127" y="36"/>
                </a:cxn>
                <a:cxn ang="0">
                  <a:pos x="118" y="49"/>
                </a:cxn>
                <a:cxn ang="0">
                  <a:pos x="108" y="63"/>
                </a:cxn>
                <a:cxn ang="0">
                  <a:pos x="99" y="76"/>
                </a:cxn>
                <a:cxn ang="0">
                  <a:pos x="88" y="89"/>
                </a:cxn>
                <a:cxn ang="0">
                  <a:pos x="78" y="102"/>
                </a:cxn>
                <a:cxn ang="0">
                  <a:pos x="69" y="112"/>
                </a:cxn>
                <a:cxn ang="0">
                  <a:pos x="61" y="121"/>
                </a:cxn>
                <a:cxn ang="0">
                  <a:pos x="51" y="129"/>
                </a:cxn>
                <a:cxn ang="0">
                  <a:pos x="42" y="139"/>
                </a:cxn>
                <a:cxn ang="0">
                  <a:pos x="30" y="144"/>
                </a:cxn>
                <a:cxn ang="0">
                  <a:pos x="21" y="152"/>
                </a:cxn>
                <a:cxn ang="0">
                  <a:pos x="10" y="159"/>
                </a:cxn>
                <a:cxn ang="0">
                  <a:pos x="0" y="167"/>
                </a:cxn>
                <a:cxn ang="0">
                  <a:pos x="0" y="158"/>
                </a:cxn>
                <a:cxn ang="0">
                  <a:pos x="4" y="148"/>
                </a:cxn>
                <a:cxn ang="0">
                  <a:pos x="8" y="137"/>
                </a:cxn>
                <a:cxn ang="0">
                  <a:pos x="13" y="129"/>
                </a:cxn>
                <a:cxn ang="0">
                  <a:pos x="17" y="118"/>
                </a:cxn>
                <a:cxn ang="0">
                  <a:pos x="25" y="108"/>
                </a:cxn>
                <a:cxn ang="0">
                  <a:pos x="32" y="101"/>
                </a:cxn>
                <a:cxn ang="0">
                  <a:pos x="40" y="93"/>
                </a:cxn>
                <a:cxn ang="0">
                  <a:pos x="44" y="85"/>
                </a:cxn>
                <a:cxn ang="0">
                  <a:pos x="51" y="76"/>
                </a:cxn>
                <a:cxn ang="0">
                  <a:pos x="55" y="70"/>
                </a:cxn>
                <a:cxn ang="0">
                  <a:pos x="63" y="64"/>
                </a:cxn>
                <a:cxn ang="0">
                  <a:pos x="76" y="51"/>
                </a:cxn>
                <a:cxn ang="0">
                  <a:pos x="91" y="40"/>
                </a:cxn>
                <a:cxn ang="0">
                  <a:pos x="97" y="34"/>
                </a:cxn>
                <a:cxn ang="0">
                  <a:pos x="105" y="28"/>
                </a:cxn>
                <a:cxn ang="0">
                  <a:pos x="112" y="23"/>
                </a:cxn>
                <a:cxn ang="0">
                  <a:pos x="120" y="17"/>
                </a:cxn>
                <a:cxn ang="0">
                  <a:pos x="127" y="13"/>
                </a:cxn>
                <a:cxn ang="0">
                  <a:pos x="135" y="7"/>
                </a:cxn>
                <a:cxn ang="0">
                  <a:pos x="143" y="4"/>
                </a:cxn>
                <a:cxn ang="0">
                  <a:pos x="150" y="0"/>
                </a:cxn>
                <a:cxn ang="0">
                  <a:pos x="150" y="0"/>
                </a:cxn>
              </a:cxnLst>
              <a:rect l="0" t="0" r="r" b="b"/>
              <a:pathLst>
                <a:path w="158" h="167">
                  <a:moveTo>
                    <a:pt x="150" y="0"/>
                  </a:moveTo>
                  <a:lnTo>
                    <a:pt x="154" y="0"/>
                  </a:lnTo>
                  <a:lnTo>
                    <a:pt x="158" y="0"/>
                  </a:lnTo>
                  <a:lnTo>
                    <a:pt x="146" y="11"/>
                  </a:lnTo>
                  <a:lnTo>
                    <a:pt x="137" y="23"/>
                  </a:lnTo>
                  <a:lnTo>
                    <a:pt x="127" y="36"/>
                  </a:lnTo>
                  <a:lnTo>
                    <a:pt x="118" y="49"/>
                  </a:lnTo>
                  <a:lnTo>
                    <a:pt x="108" y="63"/>
                  </a:lnTo>
                  <a:lnTo>
                    <a:pt x="99" y="76"/>
                  </a:lnTo>
                  <a:lnTo>
                    <a:pt x="88" y="89"/>
                  </a:lnTo>
                  <a:lnTo>
                    <a:pt x="78" y="102"/>
                  </a:lnTo>
                  <a:lnTo>
                    <a:pt x="69" y="112"/>
                  </a:lnTo>
                  <a:lnTo>
                    <a:pt x="61" y="121"/>
                  </a:lnTo>
                  <a:lnTo>
                    <a:pt x="51" y="129"/>
                  </a:lnTo>
                  <a:lnTo>
                    <a:pt x="42" y="139"/>
                  </a:lnTo>
                  <a:lnTo>
                    <a:pt x="30" y="144"/>
                  </a:lnTo>
                  <a:lnTo>
                    <a:pt x="21" y="152"/>
                  </a:lnTo>
                  <a:lnTo>
                    <a:pt x="10" y="159"/>
                  </a:lnTo>
                  <a:lnTo>
                    <a:pt x="0" y="167"/>
                  </a:lnTo>
                  <a:lnTo>
                    <a:pt x="0" y="158"/>
                  </a:lnTo>
                  <a:lnTo>
                    <a:pt x="4" y="148"/>
                  </a:lnTo>
                  <a:lnTo>
                    <a:pt x="8" y="137"/>
                  </a:lnTo>
                  <a:lnTo>
                    <a:pt x="13" y="129"/>
                  </a:lnTo>
                  <a:lnTo>
                    <a:pt x="17" y="118"/>
                  </a:lnTo>
                  <a:lnTo>
                    <a:pt x="25" y="108"/>
                  </a:lnTo>
                  <a:lnTo>
                    <a:pt x="32" y="101"/>
                  </a:lnTo>
                  <a:lnTo>
                    <a:pt x="40" y="93"/>
                  </a:lnTo>
                  <a:lnTo>
                    <a:pt x="44" y="85"/>
                  </a:lnTo>
                  <a:lnTo>
                    <a:pt x="51" y="76"/>
                  </a:lnTo>
                  <a:lnTo>
                    <a:pt x="55" y="70"/>
                  </a:lnTo>
                  <a:lnTo>
                    <a:pt x="63" y="64"/>
                  </a:lnTo>
                  <a:lnTo>
                    <a:pt x="76" y="51"/>
                  </a:lnTo>
                  <a:lnTo>
                    <a:pt x="91" y="40"/>
                  </a:lnTo>
                  <a:lnTo>
                    <a:pt x="97" y="34"/>
                  </a:lnTo>
                  <a:lnTo>
                    <a:pt x="105" y="28"/>
                  </a:lnTo>
                  <a:lnTo>
                    <a:pt x="112" y="23"/>
                  </a:lnTo>
                  <a:lnTo>
                    <a:pt x="120" y="17"/>
                  </a:lnTo>
                  <a:lnTo>
                    <a:pt x="127" y="13"/>
                  </a:lnTo>
                  <a:lnTo>
                    <a:pt x="135" y="7"/>
                  </a:lnTo>
                  <a:lnTo>
                    <a:pt x="143" y="4"/>
                  </a:lnTo>
                  <a:lnTo>
                    <a:pt x="150" y="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03" name="Freeform 79"/>
            <p:cNvSpPr>
              <a:spLocks/>
            </p:cNvSpPr>
            <p:nvPr/>
          </p:nvSpPr>
          <p:spPr bwMode="auto">
            <a:xfrm>
              <a:off x="2872" y="2642"/>
              <a:ext cx="128" cy="263"/>
            </a:xfrm>
            <a:custGeom>
              <a:avLst/>
              <a:gdLst/>
              <a:ahLst/>
              <a:cxnLst>
                <a:cxn ang="0">
                  <a:pos x="226" y="9"/>
                </a:cxn>
                <a:cxn ang="0">
                  <a:pos x="251" y="28"/>
                </a:cxn>
                <a:cxn ang="0">
                  <a:pos x="253" y="51"/>
                </a:cxn>
                <a:cxn ang="0">
                  <a:pos x="239" y="72"/>
                </a:cxn>
                <a:cxn ang="0">
                  <a:pos x="216" y="95"/>
                </a:cxn>
                <a:cxn ang="0">
                  <a:pos x="194" y="120"/>
                </a:cxn>
                <a:cxn ang="0">
                  <a:pos x="169" y="144"/>
                </a:cxn>
                <a:cxn ang="0">
                  <a:pos x="156" y="171"/>
                </a:cxn>
                <a:cxn ang="0">
                  <a:pos x="140" y="203"/>
                </a:cxn>
                <a:cxn ang="0">
                  <a:pos x="123" y="243"/>
                </a:cxn>
                <a:cxn ang="0">
                  <a:pos x="112" y="287"/>
                </a:cxn>
                <a:cxn ang="0">
                  <a:pos x="108" y="329"/>
                </a:cxn>
                <a:cxn ang="0">
                  <a:pos x="108" y="373"/>
                </a:cxn>
                <a:cxn ang="0">
                  <a:pos x="110" y="416"/>
                </a:cxn>
                <a:cxn ang="0">
                  <a:pos x="116" y="460"/>
                </a:cxn>
                <a:cxn ang="0">
                  <a:pos x="118" y="504"/>
                </a:cxn>
                <a:cxn ang="0">
                  <a:pos x="110" y="517"/>
                </a:cxn>
                <a:cxn ang="0">
                  <a:pos x="89" y="500"/>
                </a:cxn>
                <a:cxn ang="0">
                  <a:pos x="72" y="479"/>
                </a:cxn>
                <a:cxn ang="0">
                  <a:pos x="57" y="454"/>
                </a:cxn>
                <a:cxn ang="0">
                  <a:pos x="45" y="426"/>
                </a:cxn>
                <a:cxn ang="0">
                  <a:pos x="34" y="397"/>
                </a:cxn>
                <a:cxn ang="0">
                  <a:pos x="21" y="369"/>
                </a:cxn>
                <a:cxn ang="0">
                  <a:pos x="9" y="344"/>
                </a:cxn>
                <a:cxn ang="0">
                  <a:pos x="0" y="306"/>
                </a:cxn>
                <a:cxn ang="0">
                  <a:pos x="3" y="251"/>
                </a:cxn>
                <a:cxn ang="0">
                  <a:pos x="15" y="203"/>
                </a:cxn>
                <a:cxn ang="0">
                  <a:pos x="36" y="158"/>
                </a:cxn>
                <a:cxn ang="0">
                  <a:pos x="64" y="116"/>
                </a:cxn>
                <a:cxn ang="0">
                  <a:pos x="99" y="78"/>
                </a:cxn>
                <a:cxn ang="0">
                  <a:pos x="138" y="44"/>
                </a:cxn>
                <a:cxn ang="0">
                  <a:pos x="182" y="13"/>
                </a:cxn>
                <a:cxn ang="0">
                  <a:pos x="207" y="0"/>
                </a:cxn>
              </a:cxnLst>
              <a:rect l="0" t="0" r="r" b="b"/>
              <a:pathLst>
                <a:path w="254" h="525">
                  <a:moveTo>
                    <a:pt x="207" y="0"/>
                  </a:moveTo>
                  <a:lnTo>
                    <a:pt x="226" y="9"/>
                  </a:lnTo>
                  <a:lnTo>
                    <a:pt x="243" y="19"/>
                  </a:lnTo>
                  <a:lnTo>
                    <a:pt x="251" y="28"/>
                  </a:lnTo>
                  <a:lnTo>
                    <a:pt x="254" y="40"/>
                  </a:lnTo>
                  <a:lnTo>
                    <a:pt x="253" y="51"/>
                  </a:lnTo>
                  <a:lnTo>
                    <a:pt x="247" y="61"/>
                  </a:lnTo>
                  <a:lnTo>
                    <a:pt x="239" y="72"/>
                  </a:lnTo>
                  <a:lnTo>
                    <a:pt x="230" y="85"/>
                  </a:lnTo>
                  <a:lnTo>
                    <a:pt x="216" y="95"/>
                  </a:lnTo>
                  <a:lnTo>
                    <a:pt x="205" y="108"/>
                  </a:lnTo>
                  <a:lnTo>
                    <a:pt x="194" y="120"/>
                  </a:lnTo>
                  <a:lnTo>
                    <a:pt x="180" y="131"/>
                  </a:lnTo>
                  <a:lnTo>
                    <a:pt x="169" y="144"/>
                  </a:lnTo>
                  <a:lnTo>
                    <a:pt x="161" y="158"/>
                  </a:lnTo>
                  <a:lnTo>
                    <a:pt x="156" y="171"/>
                  </a:lnTo>
                  <a:lnTo>
                    <a:pt x="154" y="184"/>
                  </a:lnTo>
                  <a:lnTo>
                    <a:pt x="140" y="203"/>
                  </a:lnTo>
                  <a:lnTo>
                    <a:pt x="131" y="224"/>
                  </a:lnTo>
                  <a:lnTo>
                    <a:pt x="123" y="243"/>
                  </a:lnTo>
                  <a:lnTo>
                    <a:pt x="118" y="266"/>
                  </a:lnTo>
                  <a:lnTo>
                    <a:pt x="112" y="287"/>
                  </a:lnTo>
                  <a:lnTo>
                    <a:pt x="110" y="308"/>
                  </a:lnTo>
                  <a:lnTo>
                    <a:pt x="108" y="329"/>
                  </a:lnTo>
                  <a:lnTo>
                    <a:pt x="108" y="352"/>
                  </a:lnTo>
                  <a:lnTo>
                    <a:pt x="108" y="373"/>
                  </a:lnTo>
                  <a:lnTo>
                    <a:pt x="110" y="395"/>
                  </a:lnTo>
                  <a:lnTo>
                    <a:pt x="110" y="416"/>
                  </a:lnTo>
                  <a:lnTo>
                    <a:pt x="114" y="439"/>
                  </a:lnTo>
                  <a:lnTo>
                    <a:pt x="116" y="460"/>
                  </a:lnTo>
                  <a:lnTo>
                    <a:pt x="118" y="481"/>
                  </a:lnTo>
                  <a:lnTo>
                    <a:pt x="118" y="504"/>
                  </a:lnTo>
                  <a:lnTo>
                    <a:pt x="121" y="525"/>
                  </a:lnTo>
                  <a:lnTo>
                    <a:pt x="110" y="517"/>
                  </a:lnTo>
                  <a:lnTo>
                    <a:pt x="99" y="509"/>
                  </a:lnTo>
                  <a:lnTo>
                    <a:pt x="89" y="500"/>
                  </a:lnTo>
                  <a:lnTo>
                    <a:pt x="81" y="490"/>
                  </a:lnTo>
                  <a:lnTo>
                    <a:pt x="72" y="479"/>
                  </a:lnTo>
                  <a:lnTo>
                    <a:pt x="64" y="468"/>
                  </a:lnTo>
                  <a:lnTo>
                    <a:pt x="57" y="454"/>
                  </a:lnTo>
                  <a:lnTo>
                    <a:pt x="51" y="441"/>
                  </a:lnTo>
                  <a:lnTo>
                    <a:pt x="45" y="426"/>
                  </a:lnTo>
                  <a:lnTo>
                    <a:pt x="40" y="412"/>
                  </a:lnTo>
                  <a:lnTo>
                    <a:pt x="34" y="397"/>
                  </a:lnTo>
                  <a:lnTo>
                    <a:pt x="28" y="384"/>
                  </a:lnTo>
                  <a:lnTo>
                    <a:pt x="21" y="369"/>
                  </a:lnTo>
                  <a:lnTo>
                    <a:pt x="15" y="355"/>
                  </a:lnTo>
                  <a:lnTo>
                    <a:pt x="9" y="344"/>
                  </a:lnTo>
                  <a:lnTo>
                    <a:pt x="3" y="333"/>
                  </a:lnTo>
                  <a:lnTo>
                    <a:pt x="0" y="306"/>
                  </a:lnTo>
                  <a:lnTo>
                    <a:pt x="2" y="277"/>
                  </a:lnTo>
                  <a:lnTo>
                    <a:pt x="3" y="251"/>
                  </a:lnTo>
                  <a:lnTo>
                    <a:pt x="9" y="226"/>
                  </a:lnTo>
                  <a:lnTo>
                    <a:pt x="15" y="203"/>
                  </a:lnTo>
                  <a:lnTo>
                    <a:pt x="24" y="181"/>
                  </a:lnTo>
                  <a:lnTo>
                    <a:pt x="36" y="158"/>
                  </a:lnTo>
                  <a:lnTo>
                    <a:pt x="51" y="137"/>
                  </a:lnTo>
                  <a:lnTo>
                    <a:pt x="64" y="116"/>
                  </a:lnTo>
                  <a:lnTo>
                    <a:pt x="81" y="97"/>
                  </a:lnTo>
                  <a:lnTo>
                    <a:pt x="99" y="78"/>
                  </a:lnTo>
                  <a:lnTo>
                    <a:pt x="118" y="61"/>
                  </a:lnTo>
                  <a:lnTo>
                    <a:pt x="138" y="44"/>
                  </a:lnTo>
                  <a:lnTo>
                    <a:pt x="159" y="28"/>
                  </a:lnTo>
                  <a:lnTo>
                    <a:pt x="182" y="13"/>
                  </a:lnTo>
                  <a:lnTo>
                    <a:pt x="207" y="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F59E9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3204" y="2661"/>
              <a:ext cx="147" cy="174"/>
            </a:xfrm>
            <a:custGeom>
              <a:avLst/>
              <a:gdLst/>
              <a:ahLst/>
              <a:cxnLst>
                <a:cxn ang="0">
                  <a:pos x="88" y="15"/>
                </a:cxn>
                <a:cxn ang="0">
                  <a:pos x="130" y="47"/>
                </a:cxn>
                <a:cxn ang="0">
                  <a:pos x="168" y="85"/>
                </a:cxn>
                <a:cxn ang="0">
                  <a:pos x="204" y="125"/>
                </a:cxn>
                <a:cxn ang="0">
                  <a:pos x="234" y="169"/>
                </a:cxn>
                <a:cxn ang="0">
                  <a:pos x="259" y="215"/>
                </a:cxn>
                <a:cxn ang="0">
                  <a:pos x="280" y="262"/>
                </a:cxn>
                <a:cxn ang="0">
                  <a:pos x="291" y="312"/>
                </a:cxn>
                <a:cxn ang="0">
                  <a:pos x="285" y="346"/>
                </a:cxn>
                <a:cxn ang="0">
                  <a:pos x="259" y="344"/>
                </a:cxn>
                <a:cxn ang="0">
                  <a:pos x="236" y="331"/>
                </a:cxn>
                <a:cxn ang="0">
                  <a:pos x="230" y="319"/>
                </a:cxn>
                <a:cxn ang="0">
                  <a:pos x="236" y="312"/>
                </a:cxn>
                <a:cxn ang="0">
                  <a:pos x="244" y="310"/>
                </a:cxn>
                <a:cxn ang="0">
                  <a:pos x="232" y="304"/>
                </a:cxn>
                <a:cxn ang="0">
                  <a:pos x="213" y="296"/>
                </a:cxn>
                <a:cxn ang="0">
                  <a:pos x="196" y="289"/>
                </a:cxn>
                <a:cxn ang="0">
                  <a:pos x="183" y="281"/>
                </a:cxn>
                <a:cxn ang="0">
                  <a:pos x="173" y="270"/>
                </a:cxn>
                <a:cxn ang="0">
                  <a:pos x="166" y="255"/>
                </a:cxn>
                <a:cxn ang="0">
                  <a:pos x="164" y="236"/>
                </a:cxn>
                <a:cxn ang="0">
                  <a:pos x="164" y="213"/>
                </a:cxn>
                <a:cxn ang="0">
                  <a:pos x="164" y="192"/>
                </a:cxn>
                <a:cxn ang="0">
                  <a:pos x="160" y="177"/>
                </a:cxn>
                <a:cxn ang="0">
                  <a:pos x="147" y="156"/>
                </a:cxn>
                <a:cxn ang="0">
                  <a:pos x="128" y="131"/>
                </a:cxn>
                <a:cxn ang="0">
                  <a:pos x="107" y="106"/>
                </a:cxn>
                <a:cxn ang="0">
                  <a:pos x="93" y="103"/>
                </a:cxn>
                <a:cxn ang="0">
                  <a:pos x="93" y="122"/>
                </a:cxn>
                <a:cxn ang="0">
                  <a:pos x="101" y="143"/>
                </a:cxn>
                <a:cxn ang="0">
                  <a:pos x="107" y="165"/>
                </a:cxn>
                <a:cxn ang="0">
                  <a:pos x="101" y="179"/>
                </a:cxn>
                <a:cxn ang="0">
                  <a:pos x="99" y="196"/>
                </a:cxn>
                <a:cxn ang="0">
                  <a:pos x="107" y="220"/>
                </a:cxn>
                <a:cxn ang="0">
                  <a:pos x="111" y="245"/>
                </a:cxn>
                <a:cxn ang="0">
                  <a:pos x="101" y="258"/>
                </a:cxn>
                <a:cxn ang="0">
                  <a:pos x="84" y="264"/>
                </a:cxn>
                <a:cxn ang="0">
                  <a:pos x="67" y="268"/>
                </a:cxn>
                <a:cxn ang="0">
                  <a:pos x="48" y="272"/>
                </a:cxn>
                <a:cxn ang="0">
                  <a:pos x="34" y="260"/>
                </a:cxn>
                <a:cxn ang="0">
                  <a:pos x="25" y="239"/>
                </a:cxn>
                <a:cxn ang="0">
                  <a:pos x="15" y="219"/>
                </a:cxn>
                <a:cxn ang="0">
                  <a:pos x="6" y="198"/>
                </a:cxn>
                <a:cxn ang="0">
                  <a:pos x="0" y="179"/>
                </a:cxn>
                <a:cxn ang="0">
                  <a:pos x="0" y="160"/>
                </a:cxn>
                <a:cxn ang="0">
                  <a:pos x="8" y="146"/>
                </a:cxn>
                <a:cxn ang="0">
                  <a:pos x="25" y="133"/>
                </a:cxn>
                <a:cxn ang="0">
                  <a:pos x="38" y="122"/>
                </a:cxn>
                <a:cxn ang="0">
                  <a:pos x="38" y="106"/>
                </a:cxn>
                <a:cxn ang="0">
                  <a:pos x="40" y="91"/>
                </a:cxn>
                <a:cxn ang="0">
                  <a:pos x="42" y="76"/>
                </a:cxn>
                <a:cxn ang="0">
                  <a:pos x="48" y="55"/>
                </a:cxn>
                <a:cxn ang="0">
                  <a:pos x="52" y="30"/>
                </a:cxn>
                <a:cxn ang="0">
                  <a:pos x="46" y="17"/>
                </a:cxn>
                <a:cxn ang="0">
                  <a:pos x="44" y="11"/>
                </a:cxn>
                <a:cxn ang="0">
                  <a:pos x="52" y="4"/>
                </a:cxn>
                <a:cxn ang="0">
                  <a:pos x="63" y="0"/>
                </a:cxn>
                <a:cxn ang="0">
                  <a:pos x="71" y="0"/>
                </a:cxn>
              </a:cxnLst>
              <a:rect l="0" t="0" r="r" b="b"/>
              <a:pathLst>
                <a:path w="295" h="348">
                  <a:moveTo>
                    <a:pt x="71" y="0"/>
                  </a:moveTo>
                  <a:lnTo>
                    <a:pt x="88" y="15"/>
                  </a:lnTo>
                  <a:lnTo>
                    <a:pt x="109" y="30"/>
                  </a:lnTo>
                  <a:lnTo>
                    <a:pt x="130" y="47"/>
                  </a:lnTo>
                  <a:lnTo>
                    <a:pt x="149" y="66"/>
                  </a:lnTo>
                  <a:lnTo>
                    <a:pt x="168" y="85"/>
                  </a:lnTo>
                  <a:lnTo>
                    <a:pt x="187" y="106"/>
                  </a:lnTo>
                  <a:lnTo>
                    <a:pt x="204" y="125"/>
                  </a:lnTo>
                  <a:lnTo>
                    <a:pt x="221" y="148"/>
                  </a:lnTo>
                  <a:lnTo>
                    <a:pt x="234" y="169"/>
                  </a:lnTo>
                  <a:lnTo>
                    <a:pt x="247" y="192"/>
                  </a:lnTo>
                  <a:lnTo>
                    <a:pt x="259" y="215"/>
                  </a:lnTo>
                  <a:lnTo>
                    <a:pt x="272" y="238"/>
                  </a:lnTo>
                  <a:lnTo>
                    <a:pt x="280" y="262"/>
                  </a:lnTo>
                  <a:lnTo>
                    <a:pt x="287" y="285"/>
                  </a:lnTo>
                  <a:lnTo>
                    <a:pt x="291" y="312"/>
                  </a:lnTo>
                  <a:lnTo>
                    <a:pt x="295" y="338"/>
                  </a:lnTo>
                  <a:lnTo>
                    <a:pt x="285" y="346"/>
                  </a:lnTo>
                  <a:lnTo>
                    <a:pt x="272" y="348"/>
                  </a:lnTo>
                  <a:lnTo>
                    <a:pt x="259" y="344"/>
                  </a:lnTo>
                  <a:lnTo>
                    <a:pt x="246" y="338"/>
                  </a:lnTo>
                  <a:lnTo>
                    <a:pt x="236" y="331"/>
                  </a:lnTo>
                  <a:lnTo>
                    <a:pt x="232" y="323"/>
                  </a:lnTo>
                  <a:lnTo>
                    <a:pt x="230" y="319"/>
                  </a:lnTo>
                  <a:lnTo>
                    <a:pt x="232" y="316"/>
                  </a:lnTo>
                  <a:lnTo>
                    <a:pt x="236" y="312"/>
                  </a:lnTo>
                  <a:lnTo>
                    <a:pt x="244" y="312"/>
                  </a:lnTo>
                  <a:lnTo>
                    <a:pt x="244" y="310"/>
                  </a:lnTo>
                  <a:lnTo>
                    <a:pt x="244" y="308"/>
                  </a:lnTo>
                  <a:lnTo>
                    <a:pt x="232" y="304"/>
                  </a:lnTo>
                  <a:lnTo>
                    <a:pt x="223" y="300"/>
                  </a:lnTo>
                  <a:lnTo>
                    <a:pt x="213" y="296"/>
                  </a:lnTo>
                  <a:lnTo>
                    <a:pt x="206" y="295"/>
                  </a:lnTo>
                  <a:lnTo>
                    <a:pt x="196" y="289"/>
                  </a:lnTo>
                  <a:lnTo>
                    <a:pt x="190" y="285"/>
                  </a:lnTo>
                  <a:lnTo>
                    <a:pt x="183" y="281"/>
                  </a:lnTo>
                  <a:lnTo>
                    <a:pt x="179" y="276"/>
                  </a:lnTo>
                  <a:lnTo>
                    <a:pt x="173" y="270"/>
                  </a:lnTo>
                  <a:lnTo>
                    <a:pt x="169" y="264"/>
                  </a:lnTo>
                  <a:lnTo>
                    <a:pt x="166" y="255"/>
                  </a:lnTo>
                  <a:lnTo>
                    <a:pt x="166" y="247"/>
                  </a:lnTo>
                  <a:lnTo>
                    <a:pt x="164" y="236"/>
                  </a:lnTo>
                  <a:lnTo>
                    <a:pt x="164" y="226"/>
                  </a:lnTo>
                  <a:lnTo>
                    <a:pt x="164" y="213"/>
                  </a:lnTo>
                  <a:lnTo>
                    <a:pt x="168" y="200"/>
                  </a:lnTo>
                  <a:lnTo>
                    <a:pt x="164" y="192"/>
                  </a:lnTo>
                  <a:lnTo>
                    <a:pt x="164" y="184"/>
                  </a:lnTo>
                  <a:lnTo>
                    <a:pt x="160" y="177"/>
                  </a:lnTo>
                  <a:lnTo>
                    <a:pt x="156" y="169"/>
                  </a:lnTo>
                  <a:lnTo>
                    <a:pt x="147" y="156"/>
                  </a:lnTo>
                  <a:lnTo>
                    <a:pt x="137" y="144"/>
                  </a:lnTo>
                  <a:lnTo>
                    <a:pt x="128" y="131"/>
                  </a:lnTo>
                  <a:lnTo>
                    <a:pt x="116" y="120"/>
                  </a:lnTo>
                  <a:lnTo>
                    <a:pt x="107" y="106"/>
                  </a:lnTo>
                  <a:lnTo>
                    <a:pt x="99" y="93"/>
                  </a:lnTo>
                  <a:lnTo>
                    <a:pt x="93" y="103"/>
                  </a:lnTo>
                  <a:lnTo>
                    <a:pt x="93" y="112"/>
                  </a:lnTo>
                  <a:lnTo>
                    <a:pt x="93" y="122"/>
                  </a:lnTo>
                  <a:lnTo>
                    <a:pt x="97" y="133"/>
                  </a:lnTo>
                  <a:lnTo>
                    <a:pt x="101" y="143"/>
                  </a:lnTo>
                  <a:lnTo>
                    <a:pt x="103" y="154"/>
                  </a:lnTo>
                  <a:lnTo>
                    <a:pt x="107" y="165"/>
                  </a:lnTo>
                  <a:lnTo>
                    <a:pt x="111" y="175"/>
                  </a:lnTo>
                  <a:lnTo>
                    <a:pt x="101" y="179"/>
                  </a:lnTo>
                  <a:lnTo>
                    <a:pt x="97" y="186"/>
                  </a:lnTo>
                  <a:lnTo>
                    <a:pt x="99" y="196"/>
                  </a:lnTo>
                  <a:lnTo>
                    <a:pt x="103" y="209"/>
                  </a:lnTo>
                  <a:lnTo>
                    <a:pt x="107" y="220"/>
                  </a:lnTo>
                  <a:lnTo>
                    <a:pt x="111" y="232"/>
                  </a:lnTo>
                  <a:lnTo>
                    <a:pt x="111" y="245"/>
                  </a:lnTo>
                  <a:lnTo>
                    <a:pt x="111" y="257"/>
                  </a:lnTo>
                  <a:lnTo>
                    <a:pt x="101" y="258"/>
                  </a:lnTo>
                  <a:lnTo>
                    <a:pt x="93" y="260"/>
                  </a:lnTo>
                  <a:lnTo>
                    <a:pt x="84" y="264"/>
                  </a:lnTo>
                  <a:lnTo>
                    <a:pt x="76" y="266"/>
                  </a:lnTo>
                  <a:lnTo>
                    <a:pt x="67" y="268"/>
                  </a:lnTo>
                  <a:lnTo>
                    <a:pt x="57" y="270"/>
                  </a:lnTo>
                  <a:lnTo>
                    <a:pt x="48" y="272"/>
                  </a:lnTo>
                  <a:lnTo>
                    <a:pt x="38" y="272"/>
                  </a:lnTo>
                  <a:lnTo>
                    <a:pt x="34" y="260"/>
                  </a:lnTo>
                  <a:lnTo>
                    <a:pt x="31" y="249"/>
                  </a:lnTo>
                  <a:lnTo>
                    <a:pt x="25" y="239"/>
                  </a:lnTo>
                  <a:lnTo>
                    <a:pt x="21" y="230"/>
                  </a:lnTo>
                  <a:lnTo>
                    <a:pt x="15" y="219"/>
                  </a:lnTo>
                  <a:lnTo>
                    <a:pt x="10" y="209"/>
                  </a:lnTo>
                  <a:lnTo>
                    <a:pt x="6" y="198"/>
                  </a:lnTo>
                  <a:lnTo>
                    <a:pt x="4" y="188"/>
                  </a:lnTo>
                  <a:lnTo>
                    <a:pt x="0" y="179"/>
                  </a:lnTo>
                  <a:lnTo>
                    <a:pt x="0" y="169"/>
                  </a:lnTo>
                  <a:lnTo>
                    <a:pt x="0" y="160"/>
                  </a:lnTo>
                  <a:lnTo>
                    <a:pt x="4" y="154"/>
                  </a:lnTo>
                  <a:lnTo>
                    <a:pt x="8" y="146"/>
                  </a:lnTo>
                  <a:lnTo>
                    <a:pt x="15" y="139"/>
                  </a:lnTo>
                  <a:lnTo>
                    <a:pt x="25" y="133"/>
                  </a:lnTo>
                  <a:lnTo>
                    <a:pt x="38" y="129"/>
                  </a:lnTo>
                  <a:lnTo>
                    <a:pt x="38" y="122"/>
                  </a:lnTo>
                  <a:lnTo>
                    <a:pt x="38" y="114"/>
                  </a:lnTo>
                  <a:lnTo>
                    <a:pt x="38" y="106"/>
                  </a:lnTo>
                  <a:lnTo>
                    <a:pt x="40" y="99"/>
                  </a:lnTo>
                  <a:lnTo>
                    <a:pt x="40" y="91"/>
                  </a:lnTo>
                  <a:lnTo>
                    <a:pt x="40" y="84"/>
                  </a:lnTo>
                  <a:lnTo>
                    <a:pt x="42" y="76"/>
                  </a:lnTo>
                  <a:lnTo>
                    <a:pt x="44" y="70"/>
                  </a:lnTo>
                  <a:lnTo>
                    <a:pt x="48" y="55"/>
                  </a:lnTo>
                  <a:lnTo>
                    <a:pt x="50" y="42"/>
                  </a:lnTo>
                  <a:lnTo>
                    <a:pt x="52" y="30"/>
                  </a:lnTo>
                  <a:lnTo>
                    <a:pt x="53" y="21"/>
                  </a:lnTo>
                  <a:lnTo>
                    <a:pt x="46" y="17"/>
                  </a:lnTo>
                  <a:lnTo>
                    <a:pt x="44" y="13"/>
                  </a:lnTo>
                  <a:lnTo>
                    <a:pt x="44" y="11"/>
                  </a:lnTo>
                  <a:lnTo>
                    <a:pt x="48" y="8"/>
                  </a:lnTo>
                  <a:lnTo>
                    <a:pt x="52" y="4"/>
                  </a:lnTo>
                  <a:lnTo>
                    <a:pt x="57" y="2"/>
                  </a:lnTo>
                  <a:lnTo>
                    <a:pt x="63" y="0"/>
                  </a:lnTo>
                  <a:lnTo>
                    <a:pt x="71" y="0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05" name="Freeform 81"/>
            <p:cNvSpPr>
              <a:spLocks/>
            </p:cNvSpPr>
            <p:nvPr/>
          </p:nvSpPr>
          <p:spPr bwMode="auto">
            <a:xfrm>
              <a:off x="3173" y="2663"/>
              <a:ext cx="32" cy="47"/>
            </a:xfrm>
            <a:custGeom>
              <a:avLst/>
              <a:gdLst/>
              <a:ahLst/>
              <a:cxnLst>
                <a:cxn ang="0">
                  <a:pos x="28" y="2"/>
                </a:cxn>
                <a:cxn ang="0">
                  <a:pos x="36" y="0"/>
                </a:cxn>
                <a:cxn ang="0">
                  <a:pos x="43" y="2"/>
                </a:cxn>
                <a:cxn ang="0">
                  <a:pos x="51" y="5"/>
                </a:cxn>
                <a:cxn ang="0">
                  <a:pos x="57" y="13"/>
                </a:cxn>
                <a:cxn ang="0">
                  <a:pos x="58" y="23"/>
                </a:cxn>
                <a:cxn ang="0">
                  <a:pos x="62" y="32"/>
                </a:cxn>
                <a:cxn ang="0">
                  <a:pos x="62" y="43"/>
                </a:cxn>
                <a:cxn ang="0">
                  <a:pos x="64" y="53"/>
                </a:cxn>
                <a:cxn ang="0">
                  <a:pos x="62" y="62"/>
                </a:cxn>
                <a:cxn ang="0">
                  <a:pos x="60" y="74"/>
                </a:cxn>
                <a:cxn ang="0">
                  <a:pos x="57" y="80"/>
                </a:cxn>
                <a:cxn ang="0">
                  <a:pos x="53" y="89"/>
                </a:cxn>
                <a:cxn ang="0">
                  <a:pos x="45" y="91"/>
                </a:cxn>
                <a:cxn ang="0">
                  <a:pos x="39" y="93"/>
                </a:cxn>
                <a:cxn ang="0">
                  <a:pos x="34" y="89"/>
                </a:cxn>
                <a:cxn ang="0">
                  <a:pos x="28" y="83"/>
                </a:cxn>
                <a:cxn ang="0">
                  <a:pos x="19" y="85"/>
                </a:cxn>
                <a:cxn ang="0">
                  <a:pos x="13" y="85"/>
                </a:cxn>
                <a:cxn ang="0">
                  <a:pos x="7" y="85"/>
                </a:cxn>
                <a:cxn ang="0">
                  <a:pos x="3" y="81"/>
                </a:cxn>
                <a:cxn ang="0">
                  <a:pos x="0" y="72"/>
                </a:cxn>
                <a:cxn ang="0">
                  <a:pos x="0" y="61"/>
                </a:cxn>
                <a:cxn ang="0">
                  <a:pos x="0" y="51"/>
                </a:cxn>
                <a:cxn ang="0">
                  <a:pos x="0" y="43"/>
                </a:cxn>
                <a:cxn ang="0">
                  <a:pos x="3" y="36"/>
                </a:cxn>
                <a:cxn ang="0">
                  <a:pos x="7" y="26"/>
                </a:cxn>
                <a:cxn ang="0">
                  <a:pos x="11" y="17"/>
                </a:cxn>
                <a:cxn ang="0">
                  <a:pos x="17" y="11"/>
                </a:cxn>
                <a:cxn ang="0">
                  <a:pos x="20" y="4"/>
                </a:cxn>
                <a:cxn ang="0">
                  <a:pos x="28" y="2"/>
                </a:cxn>
                <a:cxn ang="0">
                  <a:pos x="28" y="2"/>
                </a:cxn>
              </a:cxnLst>
              <a:rect l="0" t="0" r="r" b="b"/>
              <a:pathLst>
                <a:path w="64" h="93">
                  <a:moveTo>
                    <a:pt x="28" y="2"/>
                  </a:moveTo>
                  <a:lnTo>
                    <a:pt x="36" y="0"/>
                  </a:lnTo>
                  <a:lnTo>
                    <a:pt x="43" y="2"/>
                  </a:lnTo>
                  <a:lnTo>
                    <a:pt x="51" y="5"/>
                  </a:lnTo>
                  <a:lnTo>
                    <a:pt x="57" y="13"/>
                  </a:lnTo>
                  <a:lnTo>
                    <a:pt x="58" y="23"/>
                  </a:lnTo>
                  <a:lnTo>
                    <a:pt x="62" y="32"/>
                  </a:lnTo>
                  <a:lnTo>
                    <a:pt x="62" y="43"/>
                  </a:lnTo>
                  <a:lnTo>
                    <a:pt x="64" y="53"/>
                  </a:lnTo>
                  <a:lnTo>
                    <a:pt x="62" y="62"/>
                  </a:lnTo>
                  <a:lnTo>
                    <a:pt x="60" y="74"/>
                  </a:lnTo>
                  <a:lnTo>
                    <a:pt x="57" y="80"/>
                  </a:lnTo>
                  <a:lnTo>
                    <a:pt x="53" y="89"/>
                  </a:lnTo>
                  <a:lnTo>
                    <a:pt x="45" y="91"/>
                  </a:lnTo>
                  <a:lnTo>
                    <a:pt x="39" y="93"/>
                  </a:lnTo>
                  <a:lnTo>
                    <a:pt x="34" y="89"/>
                  </a:lnTo>
                  <a:lnTo>
                    <a:pt x="28" y="83"/>
                  </a:lnTo>
                  <a:lnTo>
                    <a:pt x="19" y="85"/>
                  </a:lnTo>
                  <a:lnTo>
                    <a:pt x="13" y="85"/>
                  </a:lnTo>
                  <a:lnTo>
                    <a:pt x="7" y="85"/>
                  </a:lnTo>
                  <a:lnTo>
                    <a:pt x="3" y="81"/>
                  </a:lnTo>
                  <a:lnTo>
                    <a:pt x="0" y="72"/>
                  </a:lnTo>
                  <a:lnTo>
                    <a:pt x="0" y="61"/>
                  </a:lnTo>
                  <a:lnTo>
                    <a:pt x="0" y="51"/>
                  </a:lnTo>
                  <a:lnTo>
                    <a:pt x="0" y="43"/>
                  </a:lnTo>
                  <a:lnTo>
                    <a:pt x="3" y="36"/>
                  </a:lnTo>
                  <a:lnTo>
                    <a:pt x="7" y="26"/>
                  </a:lnTo>
                  <a:lnTo>
                    <a:pt x="11" y="17"/>
                  </a:lnTo>
                  <a:lnTo>
                    <a:pt x="17" y="11"/>
                  </a:lnTo>
                  <a:lnTo>
                    <a:pt x="20" y="4"/>
                  </a:lnTo>
                  <a:lnTo>
                    <a:pt x="28" y="2"/>
                  </a:lnTo>
                  <a:lnTo>
                    <a:pt x="28" y="2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06" name="Freeform 82"/>
            <p:cNvSpPr>
              <a:spLocks/>
            </p:cNvSpPr>
            <p:nvPr/>
          </p:nvSpPr>
          <p:spPr bwMode="auto">
            <a:xfrm>
              <a:off x="2787" y="2669"/>
              <a:ext cx="8" cy="23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7" y="10"/>
                </a:cxn>
                <a:cxn ang="0">
                  <a:pos x="13" y="23"/>
                </a:cxn>
                <a:cxn ang="0">
                  <a:pos x="9" y="27"/>
                </a:cxn>
                <a:cxn ang="0">
                  <a:pos x="7" y="32"/>
                </a:cxn>
                <a:cxn ang="0">
                  <a:pos x="7" y="40"/>
                </a:cxn>
                <a:cxn ang="0">
                  <a:pos x="9" y="46"/>
                </a:cxn>
                <a:cxn ang="0">
                  <a:pos x="5" y="46"/>
                </a:cxn>
                <a:cxn ang="0">
                  <a:pos x="1" y="40"/>
                </a:cxn>
                <a:cxn ang="0">
                  <a:pos x="0" y="32"/>
                </a:cxn>
                <a:cxn ang="0">
                  <a:pos x="0" y="27"/>
                </a:cxn>
                <a:cxn ang="0">
                  <a:pos x="0" y="23"/>
                </a:cxn>
                <a:cxn ang="0">
                  <a:pos x="1" y="1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7" h="46">
                  <a:moveTo>
                    <a:pt x="13" y="0"/>
                  </a:moveTo>
                  <a:lnTo>
                    <a:pt x="17" y="10"/>
                  </a:lnTo>
                  <a:lnTo>
                    <a:pt x="13" y="23"/>
                  </a:lnTo>
                  <a:lnTo>
                    <a:pt x="9" y="27"/>
                  </a:lnTo>
                  <a:lnTo>
                    <a:pt x="7" y="32"/>
                  </a:lnTo>
                  <a:lnTo>
                    <a:pt x="7" y="40"/>
                  </a:lnTo>
                  <a:lnTo>
                    <a:pt x="9" y="46"/>
                  </a:lnTo>
                  <a:lnTo>
                    <a:pt x="5" y="46"/>
                  </a:lnTo>
                  <a:lnTo>
                    <a:pt x="1" y="40"/>
                  </a:lnTo>
                  <a:lnTo>
                    <a:pt x="0" y="32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1" y="1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07" name="Freeform 83"/>
            <p:cNvSpPr>
              <a:spLocks/>
            </p:cNvSpPr>
            <p:nvPr/>
          </p:nvSpPr>
          <p:spPr bwMode="auto">
            <a:xfrm>
              <a:off x="3059" y="2676"/>
              <a:ext cx="82" cy="70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52" y="4"/>
                </a:cxn>
                <a:cxn ang="0">
                  <a:pos x="63" y="14"/>
                </a:cxn>
                <a:cxn ang="0">
                  <a:pos x="69" y="23"/>
                </a:cxn>
                <a:cxn ang="0">
                  <a:pos x="75" y="33"/>
                </a:cxn>
                <a:cxn ang="0">
                  <a:pos x="84" y="27"/>
                </a:cxn>
                <a:cxn ang="0">
                  <a:pos x="94" y="27"/>
                </a:cxn>
                <a:cxn ang="0">
                  <a:pos x="105" y="29"/>
                </a:cxn>
                <a:cxn ang="0">
                  <a:pos x="116" y="38"/>
                </a:cxn>
                <a:cxn ang="0">
                  <a:pos x="130" y="42"/>
                </a:cxn>
                <a:cxn ang="0">
                  <a:pos x="141" y="50"/>
                </a:cxn>
                <a:cxn ang="0">
                  <a:pos x="152" y="56"/>
                </a:cxn>
                <a:cxn ang="0">
                  <a:pos x="166" y="59"/>
                </a:cxn>
                <a:cxn ang="0">
                  <a:pos x="162" y="71"/>
                </a:cxn>
                <a:cxn ang="0">
                  <a:pos x="154" y="84"/>
                </a:cxn>
                <a:cxn ang="0">
                  <a:pos x="143" y="95"/>
                </a:cxn>
                <a:cxn ang="0">
                  <a:pos x="130" y="101"/>
                </a:cxn>
                <a:cxn ang="0">
                  <a:pos x="130" y="109"/>
                </a:cxn>
                <a:cxn ang="0">
                  <a:pos x="130" y="120"/>
                </a:cxn>
                <a:cxn ang="0">
                  <a:pos x="130" y="130"/>
                </a:cxn>
                <a:cxn ang="0">
                  <a:pos x="130" y="141"/>
                </a:cxn>
                <a:cxn ang="0">
                  <a:pos x="122" y="137"/>
                </a:cxn>
                <a:cxn ang="0">
                  <a:pos x="116" y="135"/>
                </a:cxn>
                <a:cxn ang="0">
                  <a:pos x="107" y="132"/>
                </a:cxn>
                <a:cxn ang="0">
                  <a:pos x="101" y="130"/>
                </a:cxn>
                <a:cxn ang="0">
                  <a:pos x="94" y="124"/>
                </a:cxn>
                <a:cxn ang="0">
                  <a:pos x="86" y="120"/>
                </a:cxn>
                <a:cxn ang="0">
                  <a:pos x="76" y="116"/>
                </a:cxn>
                <a:cxn ang="0">
                  <a:pos x="71" y="113"/>
                </a:cxn>
                <a:cxn ang="0">
                  <a:pos x="63" y="105"/>
                </a:cxn>
                <a:cxn ang="0">
                  <a:pos x="54" y="101"/>
                </a:cxn>
                <a:cxn ang="0">
                  <a:pos x="46" y="94"/>
                </a:cxn>
                <a:cxn ang="0">
                  <a:pos x="40" y="88"/>
                </a:cxn>
                <a:cxn ang="0">
                  <a:pos x="27" y="76"/>
                </a:cxn>
                <a:cxn ang="0">
                  <a:pos x="16" y="65"/>
                </a:cxn>
                <a:cxn ang="0">
                  <a:pos x="8" y="54"/>
                </a:cxn>
                <a:cxn ang="0">
                  <a:pos x="4" y="44"/>
                </a:cxn>
                <a:cxn ang="0">
                  <a:pos x="0" y="35"/>
                </a:cxn>
                <a:cxn ang="0">
                  <a:pos x="2" y="27"/>
                </a:cxn>
                <a:cxn ang="0">
                  <a:pos x="6" y="18"/>
                </a:cxn>
                <a:cxn ang="0">
                  <a:pos x="14" y="12"/>
                </a:cxn>
                <a:cxn ang="0">
                  <a:pos x="19" y="6"/>
                </a:cxn>
                <a:cxn ang="0">
                  <a:pos x="25" y="4"/>
                </a:cxn>
                <a:cxn ang="0">
                  <a:pos x="31" y="2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166" h="141">
                  <a:moveTo>
                    <a:pt x="42" y="0"/>
                  </a:moveTo>
                  <a:lnTo>
                    <a:pt x="52" y="4"/>
                  </a:lnTo>
                  <a:lnTo>
                    <a:pt x="63" y="14"/>
                  </a:lnTo>
                  <a:lnTo>
                    <a:pt x="69" y="23"/>
                  </a:lnTo>
                  <a:lnTo>
                    <a:pt x="75" y="33"/>
                  </a:lnTo>
                  <a:lnTo>
                    <a:pt x="84" y="27"/>
                  </a:lnTo>
                  <a:lnTo>
                    <a:pt x="94" y="27"/>
                  </a:lnTo>
                  <a:lnTo>
                    <a:pt x="105" y="29"/>
                  </a:lnTo>
                  <a:lnTo>
                    <a:pt x="116" y="38"/>
                  </a:lnTo>
                  <a:lnTo>
                    <a:pt x="130" y="42"/>
                  </a:lnTo>
                  <a:lnTo>
                    <a:pt x="141" y="50"/>
                  </a:lnTo>
                  <a:lnTo>
                    <a:pt x="152" y="56"/>
                  </a:lnTo>
                  <a:lnTo>
                    <a:pt x="166" y="59"/>
                  </a:lnTo>
                  <a:lnTo>
                    <a:pt x="162" y="71"/>
                  </a:lnTo>
                  <a:lnTo>
                    <a:pt x="154" y="84"/>
                  </a:lnTo>
                  <a:lnTo>
                    <a:pt x="143" y="95"/>
                  </a:lnTo>
                  <a:lnTo>
                    <a:pt x="130" y="101"/>
                  </a:lnTo>
                  <a:lnTo>
                    <a:pt x="130" y="109"/>
                  </a:lnTo>
                  <a:lnTo>
                    <a:pt x="130" y="120"/>
                  </a:lnTo>
                  <a:lnTo>
                    <a:pt x="130" y="130"/>
                  </a:lnTo>
                  <a:lnTo>
                    <a:pt x="130" y="141"/>
                  </a:lnTo>
                  <a:lnTo>
                    <a:pt x="122" y="137"/>
                  </a:lnTo>
                  <a:lnTo>
                    <a:pt x="116" y="135"/>
                  </a:lnTo>
                  <a:lnTo>
                    <a:pt x="107" y="132"/>
                  </a:lnTo>
                  <a:lnTo>
                    <a:pt x="101" y="130"/>
                  </a:lnTo>
                  <a:lnTo>
                    <a:pt x="94" y="124"/>
                  </a:lnTo>
                  <a:lnTo>
                    <a:pt x="86" y="120"/>
                  </a:lnTo>
                  <a:lnTo>
                    <a:pt x="76" y="116"/>
                  </a:lnTo>
                  <a:lnTo>
                    <a:pt x="71" y="113"/>
                  </a:lnTo>
                  <a:lnTo>
                    <a:pt x="63" y="105"/>
                  </a:lnTo>
                  <a:lnTo>
                    <a:pt x="54" y="101"/>
                  </a:lnTo>
                  <a:lnTo>
                    <a:pt x="46" y="94"/>
                  </a:lnTo>
                  <a:lnTo>
                    <a:pt x="40" y="88"/>
                  </a:lnTo>
                  <a:lnTo>
                    <a:pt x="27" y="76"/>
                  </a:lnTo>
                  <a:lnTo>
                    <a:pt x="16" y="65"/>
                  </a:lnTo>
                  <a:lnTo>
                    <a:pt x="8" y="54"/>
                  </a:lnTo>
                  <a:lnTo>
                    <a:pt x="4" y="44"/>
                  </a:lnTo>
                  <a:lnTo>
                    <a:pt x="0" y="35"/>
                  </a:lnTo>
                  <a:lnTo>
                    <a:pt x="2" y="27"/>
                  </a:lnTo>
                  <a:lnTo>
                    <a:pt x="6" y="18"/>
                  </a:lnTo>
                  <a:lnTo>
                    <a:pt x="14" y="12"/>
                  </a:lnTo>
                  <a:lnTo>
                    <a:pt x="19" y="6"/>
                  </a:lnTo>
                  <a:lnTo>
                    <a:pt x="25" y="4"/>
                  </a:lnTo>
                  <a:lnTo>
                    <a:pt x="31" y="2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08" name="Freeform 84"/>
            <p:cNvSpPr>
              <a:spLocks/>
            </p:cNvSpPr>
            <p:nvPr/>
          </p:nvSpPr>
          <p:spPr bwMode="auto">
            <a:xfrm>
              <a:off x="2969" y="2708"/>
              <a:ext cx="200" cy="228"/>
            </a:xfrm>
            <a:custGeom>
              <a:avLst/>
              <a:gdLst/>
              <a:ahLst/>
              <a:cxnLst>
                <a:cxn ang="0">
                  <a:pos x="137" y="4"/>
                </a:cxn>
                <a:cxn ang="0">
                  <a:pos x="175" y="23"/>
                </a:cxn>
                <a:cxn ang="0">
                  <a:pos x="207" y="53"/>
                </a:cxn>
                <a:cxn ang="0">
                  <a:pos x="237" y="88"/>
                </a:cxn>
                <a:cxn ang="0">
                  <a:pos x="268" y="118"/>
                </a:cxn>
                <a:cxn ang="0">
                  <a:pos x="291" y="127"/>
                </a:cxn>
                <a:cxn ang="0">
                  <a:pos x="325" y="103"/>
                </a:cxn>
                <a:cxn ang="0">
                  <a:pos x="367" y="118"/>
                </a:cxn>
                <a:cxn ang="0">
                  <a:pos x="393" y="165"/>
                </a:cxn>
                <a:cxn ang="0">
                  <a:pos x="397" y="224"/>
                </a:cxn>
                <a:cxn ang="0">
                  <a:pos x="386" y="274"/>
                </a:cxn>
                <a:cxn ang="0">
                  <a:pos x="357" y="280"/>
                </a:cxn>
                <a:cxn ang="0">
                  <a:pos x="330" y="243"/>
                </a:cxn>
                <a:cxn ang="0">
                  <a:pos x="304" y="209"/>
                </a:cxn>
                <a:cxn ang="0">
                  <a:pos x="275" y="177"/>
                </a:cxn>
                <a:cxn ang="0">
                  <a:pos x="243" y="148"/>
                </a:cxn>
                <a:cxn ang="0">
                  <a:pos x="207" y="127"/>
                </a:cxn>
                <a:cxn ang="0">
                  <a:pos x="224" y="188"/>
                </a:cxn>
                <a:cxn ang="0">
                  <a:pos x="249" y="245"/>
                </a:cxn>
                <a:cxn ang="0">
                  <a:pos x="281" y="300"/>
                </a:cxn>
                <a:cxn ang="0">
                  <a:pos x="317" y="357"/>
                </a:cxn>
                <a:cxn ang="0">
                  <a:pos x="357" y="411"/>
                </a:cxn>
                <a:cxn ang="0">
                  <a:pos x="370" y="434"/>
                </a:cxn>
                <a:cxn ang="0">
                  <a:pos x="346" y="443"/>
                </a:cxn>
                <a:cxn ang="0">
                  <a:pos x="321" y="453"/>
                </a:cxn>
                <a:cxn ang="0">
                  <a:pos x="298" y="456"/>
                </a:cxn>
                <a:cxn ang="0">
                  <a:pos x="273" y="453"/>
                </a:cxn>
                <a:cxn ang="0">
                  <a:pos x="249" y="439"/>
                </a:cxn>
                <a:cxn ang="0">
                  <a:pos x="209" y="424"/>
                </a:cxn>
                <a:cxn ang="0">
                  <a:pos x="180" y="394"/>
                </a:cxn>
                <a:cxn ang="0">
                  <a:pos x="169" y="357"/>
                </a:cxn>
                <a:cxn ang="0">
                  <a:pos x="154" y="319"/>
                </a:cxn>
                <a:cxn ang="0">
                  <a:pos x="127" y="295"/>
                </a:cxn>
                <a:cxn ang="0">
                  <a:pos x="91" y="278"/>
                </a:cxn>
                <a:cxn ang="0">
                  <a:pos x="85" y="245"/>
                </a:cxn>
                <a:cxn ang="0">
                  <a:pos x="81" y="211"/>
                </a:cxn>
                <a:cxn ang="0">
                  <a:pos x="83" y="175"/>
                </a:cxn>
                <a:cxn ang="0">
                  <a:pos x="85" y="141"/>
                </a:cxn>
                <a:cxn ang="0">
                  <a:pos x="87" y="107"/>
                </a:cxn>
                <a:cxn ang="0">
                  <a:pos x="62" y="129"/>
                </a:cxn>
                <a:cxn ang="0">
                  <a:pos x="40" y="160"/>
                </a:cxn>
                <a:cxn ang="0">
                  <a:pos x="11" y="183"/>
                </a:cxn>
                <a:cxn ang="0">
                  <a:pos x="0" y="167"/>
                </a:cxn>
                <a:cxn ang="0">
                  <a:pos x="7" y="126"/>
                </a:cxn>
                <a:cxn ang="0">
                  <a:pos x="21" y="99"/>
                </a:cxn>
                <a:cxn ang="0">
                  <a:pos x="36" y="72"/>
                </a:cxn>
                <a:cxn ang="0">
                  <a:pos x="59" y="48"/>
                </a:cxn>
                <a:cxn ang="0">
                  <a:pos x="81" y="23"/>
                </a:cxn>
                <a:cxn ang="0">
                  <a:pos x="106" y="0"/>
                </a:cxn>
              </a:cxnLst>
              <a:rect l="0" t="0" r="r" b="b"/>
              <a:pathLst>
                <a:path w="399" h="456">
                  <a:moveTo>
                    <a:pt x="106" y="0"/>
                  </a:moveTo>
                  <a:lnTo>
                    <a:pt x="121" y="0"/>
                  </a:lnTo>
                  <a:lnTo>
                    <a:pt x="137" y="4"/>
                  </a:lnTo>
                  <a:lnTo>
                    <a:pt x="150" y="8"/>
                  </a:lnTo>
                  <a:lnTo>
                    <a:pt x="163" y="15"/>
                  </a:lnTo>
                  <a:lnTo>
                    <a:pt x="175" y="23"/>
                  </a:lnTo>
                  <a:lnTo>
                    <a:pt x="186" y="32"/>
                  </a:lnTo>
                  <a:lnTo>
                    <a:pt x="197" y="42"/>
                  </a:lnTo>
                  <a:lnTo>
                    <a:pt x="207" y="53"/>
                  </a:lnTo>
                  <a:lnTo>
                    <a:pt x="216" y="65"/>
                  </a:lnTo>
                  <a:lnTo>
                    <a:pt x="228" y="76"/>
                  </a:lnTo>
                  <a:lnTo>
                    <a:pt x="237" y="88"/>
                  </a:lnTo>
                  <a:lnTo>
                    <a:pt x="247" y="99"/>
                  </a:lnTo>
                  <a:lnTo>
                    <a:pt x="256" y="108"/>
                  </a:lnTo>
                  <a:lnTo>
                    <a:pt x="268" y="118"/>
                  </a:lnTo>
                  <a:lnTo>
                    <a:pt x="279" y="126"/>
                  </a:lnTo>
                  <a:lnTo>
                    <a:pt x="292" y="135"/>
                  </a:lnTo>
                  <a:lnTo>
                    <a:pt x="291" y="127"/>
                  </a:lnTo>
                  <a:lnTo>
                    <a:pt x="289" y="124"/>
                  </a:lnTo>
                  <a:lnTo>
                    <a:pt x="308" y="108"/>
                  </a:lnTo>
                  <a:lnTo>
                    <a:pt x="325" y="103"/>
                  </a:lnTo>
                  <a:lnTo>
                    <a:pt x="340" y="103"/>
                  </a:lnTo>
                  <a:lnTo>
                    <a:pt x="355" y="108"/>
                  </a:lnTo>
                  <a:lnTo>
                    <a:pt x="367" y="118"/>
                  </a:lnTo>
                  <a:lnTo>
                    <a:pt x="378" y="131"/>
                  </a:lnTo>
                  <a:lnTo>
                    <a:pt x="386" y="146"/>
                  </a:lnTo>
                  <a:lnTo>
                    <a:pt x="393" y="165"/>
                  </a:lnTo>
                  <a:lnTo>
                    <a:pt x="397" y="184"/>
                  </a:lnTo>
                  <a:lnTo>
                    <a:pt x="399" y="205"/>
                  </a:lnTo>
                  <a:lnTo>
                    <a:pt x="397" y="224"/>
                  </a:lnTo>
                  <a:lnTo>
                    <a:pt x="397" y="243"/>
                  </a:lnTo>
                  <a:lnTo>
                    <a:pt x="391" y="261"/>
                  </a:lnTo>
                  <a:lnTo>
                    <a:pt x="386" y="274"/>
                  </a:lnTo>
                  <a:lnTo>
                    <a:pt x="376" y="285"/>
                  </a:lnTo>
                  <a:lnTo>
                    <a:pt x="367" y="293"/>
                  </a:lnTo>
                  <a:lnTo>
                    <a:pt x="357" y="280"/>
                  </a:lnTo>
                  <a:lnTo>
                    <a:pt x="348" y="268"/>
                  </a:lnTo>
                  <a:lnTo>
                    <a:pt x="340" y="255"/>
                  </a:lnTo>
                  <a:lnTo>
                    <a:pt x="330" y="243"/>
                  </a:lnTo>
                  <a:lnTo>
                    <a:pt x="321" y="232"/>
                  </a:lnTo>
                  <a:lnTo>
                    <a:pt x="313" y="219"/>
                  </a:lnTo>
                  <a:lnTo>
                    <a:pt x="304" y="209"/>
                  </a:lnTo>
                  <a:lnTo>
                    <a:pt x="296" y="198"/>
                  </a:lnTo>
                  <a:lnTo>
                    <a:pt x="285" y="186"/>
                  </a:lnTo>
                  <a:lnTo>
                    <a:pt x="275" y="177"/>
                  </a:lnTo>
                  <a:lnTo>
                    <a:pt x="264" y="165"/>
                  </a:lnTo>
                  <a:lnTo>
                    <a:pt x="254" y="158"/>
                  </a:lnTo>
                  <a:lnTo>
                    <a:pt x="243" y="148"/>
                  </a:lnTo>
                  <a:lnTo>
                    <a:pt x="232" y="141"/>
                  </a:lnTo>
                  <a:lnTo>
                    <a:pt x="218" y="133"/>
                  </a:lnTo>
                  <a:lnTo>
                    <a:pt x="207" y="127"/>
                  </a:lnTo>
                  <a:lnTo>
                    <a:pt x="211" y="148"/>
                  </a:lnTo>
                  <a:lnTo>
                    <a:pt x="218" y="167"/>
                  </a:lnTo>
                  <a:lnTo>
                    <a:pt x="224" y="188"/>
                  </a:lnTo>
                  <a:lnTo>
                    <a:pt x="232" y="207"/>
                  </a:lnTo>
                  <a:lnTo>
                    <a:pt x="241" y="226"/>
                  </a:lnTo>
                  <a:lnTo>
                    <a:pt x="249" y="245"/>
                  </a:lnTo>
                  <a:lnTo>
                    <a:pt x="258" y="264"/>
                  </a:lnTo>
                  <a:lnTo>
                    <a:pt x="270" y="283"/>
                  </a:lnTo>
                  <a:lnTo>
                    <a:pt x="281" y="300"/>
                  </a:lnTo>
                  <a:lnTo>
                    <a:pt x="292" y="319"/>
                  </a:lnTo>
                  <a:lnTo>
                    <a:pt x="304" y="337"/>
                  </a:lnTo>
                  <a:lnTo>
                    <a:pt x="317" y="357"/>
                  </a:lnTo>
                  <a:lnTo>
                    <a:pt x="330" y="375"/>
                  </a:lnTo>
                  <a:lnTo>
                    <a:pt x="344" y="394"/>
                  </a:lnTo>
                  <a:lnTo>
                    <a:pt x="357" y="411"/>
                  </a:lnTo>
                  <a:lnTo>
                    <a:pt x="374" y="430"/>
                  </a:lnTo>
                  <a:lnTo>
                    <a:pt x="370" y="432"/>
                  </a:lnTo>
                  <a:lnTo>
                    <a:pt x="370" y="434"/>
                  </a:lnTo>
                  <a:lnTo>
                    <a:pt x="361" y="435"/>
                  </a:lnTo>
                  <a:lnTo>
                    <a:pt x="353" y="439"/>
                  </a:lnTo>
                  <a:lnTo>
                    <a:pt x="346" y="443"/>
                  </a:lnTo>
                  <a:lnTo>
                    <a:pt x="338" y="447"/>
                  </a:lnTo>
                  <a:lnTo>
                    <a:pt x="330" y="451"/>
                  </a:lnTo>
                  <a:lnTo>
                    <a:pt x="321" y="453"/>
                  </a:lnTo>
                  <a:lnTo>
                    <a:pt x="313" y="454"/>
                  </a:lnTo>
                  <a:lnTo>
                    <a:pt x="308" y="456"/>
                  </a:lnTo>
                  <a:lnTo>
                    <a:pt x="298" y="456"/>
                  </a:lnTo>
                  <a:lnTo>
                    <a:pt x="291" y="456"/>
                  </a:lnTo>
                  <a:lnTo>
                    <a:pt x="281" y="454"/>
                  </a:lnTo>
                  <a:lnTo>
                    <a:pt x="273" y="453"/>
                  </a:lnTo>
                  <a:lnTo>
                    <a:pt x="264" y="449"/>
                  </a:lnTo>
                  <a:lnTo>
                    <a:pt x="256" y="445"/>
                  </a:lnTo>
                  <a:lnTo>
                    <a:pt x="249" y="439"/>
                  </a:lnTo>
                  <a:lnTo>
                    <a:pt x="241" y="434"/>
                  </a:lnTo>
                  <a:lnTo>
                    <a:pt x="222" y="430"/>
                  </a:lnTo>
                  <a:lnTo>
                    <a:pt x="209" y="424"/>
                  </a:lnTo>
                  <a:lnTo>
                    <a:pt x="197" y="416"/>
                  </a:lnTo>
                  <a:lnTo>
                    <a:pt x="188" y="407"/>
                  </a:lnTo>
                  <a:lnTo>
                    <a:pt x="180" y="394"/>
                  </a:lnTo>
                  <a:lnTo>
                    <a:pt x="176" y="384"/>
                  </a:lnTo>
                  <a:lnTo>
                    <a:pt x="173" y="371"/>
                  </a:lnTo>
                  <a:lnTo>
                    <a:pt x="169" y="357"/>
                  </a:lnTo>
                  <a:lnTo>
                    <a:pt x="163" y="344"/>
                  </a:lnTo>
                  <a:lnTo>
                    <a:pt x="159" y="331"/>
                  </a:lnTo>
                  <a:lnTo>
                    <a:pt x="154" y="319"/>
                  </a:lnTo>
                  <a:lnTo>
                    <a:pt x="148" y="310"/>
                  </a:lnTo>
                  <a:lnTo>
                    <a:pt x="138" y="300"/>
                  </a:lnTo>
                  <a:lnTo>
                    <a:pt x="127" y="295"/>
                  </a:lnTo>
                  <a:lnTo>
                    <a:pt x="112" y="291"/>
                  </a:lnTo>
                  <a:lnTo>
                    <a:pt x="97" y="291"/>
                  </a:lnTo>
                  <a:lnTo>
                    <a:pt x="91" y="278"/>
                  </a:lnTo>
                  <a:lnTo>
                    <a:pt x="89" y="268"/>
                  </a:lnTo>
                  <a:lnTo>
                    <a:pt x="85" y="255"/>
                  </a:lnTo>
                  <a:lnTo>
                    <a:pt x="85" y="245"/>
                  </a:lnTo>
                  <a:lnTo>
                    <a:pt x="81" y="234"/>
                  </a:lnTo>
                  <a:lnTo>
                    <a:pt x="81" y="223"/>
                  </a:lnTo>
                  <a:lnTo>
                    <a:pt x="81" y="211"/>
                  </a:lnTo>
                  <a:lnTo>
                    <a:pt x="83" y="200"/>
                  </a:lnTo>
                  <a:lnTo>
                    <a:pt x="83" y="188"/>
                  </a:lnTo>
                  <a:lnTo>
                    <a:pt x="83" y="175"/>
                  </a:lnTo>
                  <a:lnTo>
                    <a:pt x="83" y="164"/>
                  </a:lnTo>
                  <a:lnTo>
                    <a:pt x="85" y="152"/>
                  </a:lnTo>
                  <a:lnTo>
                    <a:pt x="85" y="141"/>
                  </a:lnTo>
                  <a:lnTo>
                    <a:pt x="85" y="129"/>
                  </a:lnTo>
                  <a:lnTo>
                    <a:pt x="85" y="118"/>
                  </a:lnTo>
                  <a:lnTo>
                    <a:pt x="87" y="107"/>
                  </a:lnTo>
                  <a:lnTo>
                    <a:pt x="79" y="114"/>
                  </a:lnTo>
                  <a:lnTo>
                    <a:pt x="72" y="122"/>
                  </a:lnTo>
                  <a:lnTo>
                    <a:pt x="62" y="129"/>
                  </a:lnTo>
                  <a:lnTo>
                    <a:pt x="57" y="141"/>
                  </a:lnTo>
                  <a:lnTo>
                    <a:pt x="47" y="150"/>
                  </a:lnTo>
                  <a:lnTo>
                    <a:pt x="40" y="160"/>
                  </a:lnTo>
                  <a:lnTo>
                    <a:pt x="32" y="167"/>
                  </a:lnTo>
                  <a:lnTo>
                    <a:pt x="24" y="175"/>
                  </a:lnTo>
                  <a:lnTo>
                    <a:pt x="11" y="183"/>
                  </a:lnTo>
                  <a:lnTo>
                    <a:pt x="3" y="183"/>
                  </a:lnTo>
                  <a:lnTo>
                    <a:pt x="0" y="175"/>
                  </a:lnTo>
                  <a:lnTo>
                    <a:pt x="0" y="167"/>
                  </a:lnTo>
                  <a:lnTo>
                    <a:pt x="0" y="154"/>
                  </a:lnTo>
                  <a:lnTo>
                    <a:pt x="5" y="137"/>
                  </a:lnTo>
                  <a:lnTo>
                    <a:pt x="7" y="126"/>
                  </a:lnTo>
                  <a:lnTo>
                    <a:pt x="11" y="116"/>
                  </a:lnTo>
                  <a:lnTo>
                    <a:pt x="15" y="107"/>
                  </a:lnTo>
                  <a:lnTo>
                    <a:pt x="21" y="99"/>
                  </a:lnTo>
                  <a:lnTo>
                    <a:pt x="24" y="89"/>
                  </a:lnTo>
                  <a:lnTo>
                    <a:pt x="32" y="80"/>
                  </a:lnTo>
                  <a:lnTo>
                    <a:pt x="36" y="72"/>
                  </a:lnTo>
                  <a:lnTo>
                    <a:pt x="45" y="63"/>
                  </a:lnTo>
                  <a:lnTo>
                    <a:pt x="51" y="55"/>
                  </a:lnTo>
                  <a:lnTo>
                    <a:pt x="59" y="48"/>
                  </a:lnTo>
                  <a:lnTo>
                    <a:pt x="66" y="40"/>
                  </a:lnTo>
                  <a:lnTo>
                    <a:pt x="74" y="30"/>
                  </a:lnTo>
                  <a:lnTo>
                    <a:pt x="81" y="23"/>
                  </a:lnTo>
                  <a:lnTo>
                    <a:pt x="89" y="15"/>
                  </a:lnTo>
                  <a:lnTo>
                    <a:pt x="98" y="8"/>
                  </a:lnTo>
                  <a:lnTo>
                    <a:pt x="106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09" name="Freeform 85"/>
            <p:cNvSpPr>
              <a:spLocks/>
            </p:cNvSpPr>
            <p:nvPr/>
          </p:nvSpPr>
          <p:spPr bwMode="auto">
            <a:xfrm>
              <a:off x="2985" y="2712"/>
              <a:ext cx="567" cy="302"/>
            </a:xfrm>
            <a:custGeom>
              <a:avLst/>
              <a:gdLst/>
              <a:ahLst/>
              <a:cxnLst>
                <a:cxn ang="0">
                  <a:pos x="875" y="32"/>
                </a:cxn>
                <a:cxn ang="0">
                  <a:pos x="975" y="78"/>
                </a:cxn>
                <a:cxn ang="0">
                  <a:pos x="1084" y="112"/>
                </a:cxn>
                <a:cxn ang="0">
                  <a:pos x="1124" y="144"/>
                </a:cxn>
                <a:cxn ang="0">
                  <a:pos x="1110" y="184"/>
                </a:cxn>
                <a:cxn ang="0">
                  <a:pos x="1044" y="190"/>
                </a:cxn>
                <a:cxn ang="0">
                  <a:pos x="977" y="237"/>
                </a:cxn>
                <a:cxn ang="0">
                  <a:pos x="918" y="296"/>
                </a:cxn>
                <a:cxn ang="0">
                  <a:pos x="869" y="348"/>
                </a:cxn>
                <a:cxn ang="0">
                  <a:pos x="816" y="380"/>
                </a:cxn>
                <a:cxn ang="0">
                  <a:pos x="757" y="408"/>
                </a:cxn>
                <a:cxn ang="0">
                  <a:pos x="675" y="458"/>
                </a:cxn>
                <a:cxn ang="0">
                  <a:pos x="580" y="521"/>
                </a:cxn>
                <a:cxn ang="0">
                  <a:pos x="485" y="576"/>
                </a:cxn>
                <a:cxn ang="0">
                  <a:pos x="375" y="589"/>
                </a:cxn>
                <a:cxn ang="0">
                  <a:pos x="240" y="557"/>
                </a:cxn>
                <a:cxn ang="0">
                  <a:pos x="106" y="522"/>
                </a:cxn>
                <a:cxn ang="0">
                  <a:pos x="6" y="479"/>
                </a:cxn>
                <a:cxn ang="0">
                  <a:pos x="66" y="465"/>
                </a:cxn>
                <a:cxn ang="0">
                  <a:pos x="144" y="484"/>
                </a:cxn>
                <a:cxn ang="0">
                  <a:pos x="221" y="498"/>
                </a:cxn>
                <a:cxn ang="0">
                  <a:pos x="319" y="526"/>
                </a:cxn>
                <a:cxn ang="0">
                  <a:pos x="426" y="545"/>
                </a:cxn>
                <a:cxn ang="0">
                  <a:pos x="506" y="496"/>
                </a:cxn>
                <a:cxn ang="0">
                  <a:pos x="527" y="431"/>
                </a:cxn>
                <a:cxn ang="0">
                  <a:pos x="471" y="403"/>
                </a:cxn>
                <a:cxn ang="0">
                  <a:pos x="418" y="378"/>
                </a:cxn>
                <a:cxn ang="0">
                  <a:pos x="380" y="346"/>
                </a:cxn>
                <a:cxn ang="0">
                  <a:pos x="435" y="291"/>
                </a:cxn>
                <a:cxn ang="0">
                  <a:pos x="508" y="243"/>
                </a:cxn>
                <a:cxn ang="0">
                  <a:pos x="584" y="245"/>
                </a:cxn>
                <a:cxn ang="0">
                  <a:pos x="662" y="287"/>
                </a:cxn>
                <a:cxn ang="0">
                  <a:pos x="751" y="332"/>
                </a:cxn>
                <a:cxn ang="0">
                  <a:pos x="829" y="338"/>
                </a:cxn>
                <a:cxn ang="0">
                  <a:pos x="878" y="283"/>
                </a:cxn>
                <a:cxn ang="0">
                  <a:pos x="909" y="237"/>
                </a:cxn>
                <a:cxn ang="0">
                  <a:pos x="935" y="192"/>
                </a:cxn>
                <a:cxn ang="0">
                  <a:pos x="941" y="163"/>
                </a:cxn>
                <a:cxn ang="0">
                  <a:pos x="875" y="199"/>
                </a:cxn>
                <a:cxn ang="0">
                  <a:pos x="846" y="199"/>
                </a:cxn>
                <a:cxn ang="0">
                  <a:pos x="869" y="154"/>
                </a:cxn>
                <a:cxn ang="0">
                  <a:pos x="899" y="106"/>
                </a:cxn>
                <a:cxn ang="0">
                  <a:pos x="856" y="121"/>
                </a:cxn>
                <a:cxn ang="0">
                  <a:pos x="812" y="144"/>
                </a:cxn>
                <a:cxn ang="0">
                  <a:pos x="781" y="140"/>
                </a:cxn>
                <a:cxn ang="0">
                  <a:pos x="802" y="93"/>
                </a:cxn>
                <a:cxn ang="0">
                  <a:pos x="819" y="55"/>
                </a:cxn>
                <a:cxn ang="0">
                  <a:pos x="776" y="70"/>
                </a:cxn>
                <a:cxn ang="0">
                  <a:pos x="728" y="80"/>
                </a:cxn>
                <a:cxn ang="0">
                  <a:pos x="724" y="53"/>
                </a:cxn>
                <a:cxn ang="0">
                  <a:pos x="766" y="15"/>
                </a:cxn>
                <a:cxn ang="0">
                  <a:pos x="793" y="0"/>
                </a:cxn>
              </a:cxnLst>
              <a:rect l="0" t="0" r="r" b="b"/>
              <a:pathLst>
                <a:path w="1133" h="604">
                  <a:moveTo>
                    <a:pt x="793" y="0"/>
                  </a:moveTo>
                  <a:lnTo>
                    <a:pt x="814" y="5"/>
                  </a:lnTo>
                  <a:lnTo>
                    <a:pt x="833" y="15"/>
                  </a:lnTo>
                  <a:lnTo>
                    <a:pt x="854" y="22"/>
                  </a:lnTo>
                  <a:lnTo>
                    <a:pt x="875" y="32"/>
                  </a:lnTo>
                  <a:lnTo>
                    <a:pt x="894" y="42"/>
                  </a:lnTo>
                  <a:lnTo>
                    <a:pt x="914" y="51"/>
                  </a:lnTo>
                  <a:lnTo>
                    <a:pt x="934" y="61"/>
                  </a:lnTo>
                  <a:lnTo>
                    <a:pt x="954" y="72"/>
                  </a:lnTo>
                  <a:lnTo>
                    <a:pt x="975" y="78"/>
                  </a:lnTo>
                  <a:lnTo>
                    <a:pt x="994" y="85"/>
                  </a:lnTo>
                  <a:lnTo>
                    <a:pt x="1017" y="93"/>
                  </a:lnTo>
                  <a:lnTo>
                    <a:pt x="1038" y="100"/>
                  </a:lnTo>
                  <a:lnTo>
                    <a:pt x="1061" y="106"/>
                  </a:lnTo>
                  <a:lnTo>
                    <a:pt x="1084" y="112"/>
                  </a:lnTo>
                  <a:lnTo>
                    <a:pt x="1107" y="116"/>
                  </a:lnTo>
                  <a:lnTo>
                    <a:pt x="1133" y="119"/>
                  </a:lnTo>
                  <a:lnTo>
                    <a:pt x="1131" y="127"/>
                  </a:lnTo>
                  <a:lnTo>
                    <a:pt x="1127" y="135"/>
                  </a:lnTo>
                  <a:lnTo>
                    <a:pt x="1124" y="144"/>
                  </a:lnTo>
                  <a:lnTo>
                    <a:pt x="1122" y="152"/>
                  </a:lnTo>
                  <a:lnTo>
                    <a:pt x="1118" y="157"/>
                  </a:lnTo>
                  <a:lnTo>
                    <a:pt x="1114" y="167"/>
                  </a:lnTo>
                  <a:lnTo>
                    <a:pt x="1110" y="175"/>
                  </a:lnTo>
                  <a:lnTo>
                    <a:pt x="1110" y="184"/>
                  </a:lnTo>
                  <a:lnTo>
                    <a:pt x="1097" y="180"/>
                  </a:lnTo>
                  <a:lnTo>
                    <a:pt x="1086" y="180"/>
                  </a:lnTo>
                  <a:lnTo>
                    <a:pt x="1072" y="180"/>
                  </a:lnTo>
                  <a:lnTo>
                    <a:pt x="1059" y="184"/>
                  </a:lnTo>
                  <a:lnTo>
                    <a:pt x="1044" y="190"/>
                  </a:lnTo>
                  <a:lnTo>
                    <a:pt x="1030" y="197"/>
                  </a:lnTo>
                  <a:lnTo>
                    <a:pt x="1017" y="205"/>
                  </a:lnTo>
                  <a:lnTo>
                    <a:pt x="1004" y="216"/>
                  </a:lnTo>
                  <a:lnTo>
                    <a:pt x="991" y="226"/>
                  </a:lnTo>
                  <a:lnTo>
                    <a:pt x="977" y="237"/>
                  </a:lnTo>
                  <a:lnTo>
                    <a:pt x="964" y="249"/>
                  </a:lnTo>
                  <a:lnTo>
                    <a:pt x="953" y="260"/>
                  </a:lnTo>
                  <a:lnTo>
                    <a:pt x="941" y="273"/>
                  </a:lnTo>
                  <a:lnTo>
                    <a:pt x="930" y="285"/>
                  </a:lnTo>
                  <a:lnTo>
                    <a:pt x="918" y="296"/>
                  </a:lnTo>
                  <a:lnTo>
                    <a:pt x="911" y="308"/>
                  </a:lnTo>
                  <a:lnTo>
                    <a:pt x="899" y="319"/>
                  </a:lnTo>
                  <a:lnTo>
                    <a:pt x="890" y="329"/>
                  </a:lnTo>
                  <a:lnTo>
                    <a:pt x="878" y="338"/>
                  </a:lnTo>
                  <a:lnTo>
                    <a:pt x="869" y="348"/>
                  </a:lnTo>
                  <a:lnTo>
                    <a:pt x="857" y="355"/>
                  </a:lnTo>
                  <a:lnTo>
                    <a:pt x="848" y="363"/>
                  </a:lnTo>
                  <a:lnTo>
                    <a:pt x="837" y="368"/>
                  </a:lnTo>
                  <a:lnTo>
                    <a:pt x="827" y="376"/>
                  </a:lnTo>
                  <a:lnTo>
                    <a:pt x="816" y="380"/>
                  </a:lnTo>
                  <a:lnTo>
                    <a:pt x="802" y="386"/>
                  </a:lnTo>
                  <a:lnTo>
                    <a:pt x="791" y="391"/>
                  </a:lnTo>
                  <a:lnTo>
                    <a:pt x="779" y="397"/>
                  </a:lnTo>
                  <a:lnTo>
                    <a:pt x="768" y="403"/>
                  </a:lnTo>
                  <a:lnTo>
                    <a:pt x="757" y="408"/>
                  </a:lnTo>
                  <a:lnTo>
                    <a:pt x="745" y="418"/>
                  </a:lnTo>
                  <a:lnTo>
                    <a:pt x="736" y="426"/>
                  </a:lnTo>
                  <a:lnTo>
                    <a:pt x="715" y="433"/>
                  </a:lnTo>
                  <a:lnTo>
                    <a:pt x="696" y="445"/>
                  </a:lnTo>
                  <a:lnTo>
                    <a:pt x="675" y="458"/>
                  </a:lnTo>
                  <a:lnTo>
                    <a:pt x="656" y="469"/>
                  </a:lnTo>
                  <a:lnTo>
                    <a:pt x="637" y="481"/>
                  </a:lnTo>
                  <a:lnTo>
                    <a:pt x="618" y="494"/>
                  </a:lnTo>
                  <a:lnTo>
                    <a:pt x="599" y="507"/>
                  </a:lnTo>
                  <a:lnTo>
                    <a:pt x="580" y="521"/>
                  </a:lnTo>
                  <a:lnTo>
                    <a:pt x="561" y="530"/>
                  </a:lnTo>
                  <a:lnTo>
                    <a:pt x="542" y="543"/>
                  </a:lnTo>
                  <a:lnTo>
                    <a:pt x="523" y="555"/>
                  </a:lnTo>
                  <a:lnTo>
                    <a:pt x="504" y="566"/>
                  </a:lnTo>
                  <a:lnTo>
                    <a:pt x="485" y="576"/>
                  </a:lnTo>
                  <a:lnTo>
                    <a:pt x="466" y="587"/>
                  </a:lnTo>
                  <a:lnTo>
                    <a:pt x="447" y="595"/>
                  </a:lnTo>
                  <a:lnTo>
                    <a:pt x="430" y="604"/>
                  </a:lnTo>
                  <a:lnTo>
                    <a:pt x="401" y="597"/>
                  </a:lnTo>
                  <a:lnTo>
                    <a:pt x="375" y="589"/>
                  </a:lnTo>
                  <a:lnTo>
                    <a:pt x="348" y="583"/>
                  </a:lnTo>
                  <a:lnTo>
                    <a:pt x="319" y="578"/>
                  </a:lnTo>
                  <a:lnTo>
                    <a:pt x="293" y="570"/>
                  </a:lnTo>
                  <a:lnTo>
                    <a:pt x="266" y="564"/>
                  </a:lnTo>
                  <a:lnTo>
                    <a:pt x="240" y="557"/>
                  </a:lnTo>
                  <a:lnTo>
                    <a:pt x="213" y="551"/>
                  </a:lnTo>
                  <a:lnTo>
                    <a:pt x="184" y="543"/>
                  </a:lnTo>
                  <a:lnTo>
                    <a:pt x="160" y="536"/>
                  </a:lnTo>
                  <a:lnTo>
                    <a:pt x="131" y="530"/>
                  </a:lnTo>
                  <a:lnTo>
                    <a:pt x="106" y="522"/>
                  </a:lnTo>
                  <a:lnTo>
                    <a:pt x="78" y="515"/>
                  </a:lnTo>
                  <a:lnTo>
                    <a:pt x="53" y="507"/>
                  </a:lnTo>
                  <a:lnTo>
                    <a:pt x="25" y="498"/>
                  </a:lnTo>
                  <a:lnTo>
                    <a:pt x="0" y="490"/>
                  </a:lnTo>
                  <a:lnTo>
                    <a:pt x="6" y="479"/>
                  </a:lnTo>
                  <a:lnTo>
                    <a:pt x="15" y="471"/>
                  </a:lnTo>
                  <a:lnTo>
                    <a:pt x="27" y="465"/>
                  </a:lnTo>
                  <a:lnTo>
                    <a:pt x="38" y="464"/>
                  </a:lnTo>
                  <a:lnTo>
                    <a:pt x="49" y="462"/>
                  </a:lnTo>
                  <a:lnTo>
                    <a:pt x="66" y="465"/>
                  </a:lnTo>
                  <a:lnTo>
                    <a:pt x="82" y="467"/>
                  </a:lnTo>
                  <a:lnTo>
                    <a:pt x="97" y="471"/>
                  </a:lnTo>
                  <a:lnTo>
                    <a:pt x="112" y="475"/>
                  </a:lnTo>
                  <a:lnTo>
                    <a:pt x="129" y="481"/>
                  </a:lnTo>
                  <a:lnTo>
                    <a:pt x="144" y="484"/>
                  </a:lnTo>
                  <a:lnTo>
                    <a:pt x="160" y="488"/>
                  </a:lnTo>
                  <a:lnTo>
                    <a:pt x="175" y="492"/>
                  </a:lnTo>
                  <a:lnTo>
                    <a:pt x="190" y="494"/>
                  </a:lnTo>
                  <a:lnTo>
                    <a:pt x="205" y="496"/>
                  </a:lnTo>
                  <a:lnTo>
                    <a:pt x="221" y="498"/>
                  </a:lnTo>
                  <a:lnTo>
                    <a:pt x="238" y="500"/>
                  </a:lnTo>
                  <a:lnTo>
                    <a:pt x="259" y="507"/>
                  </a:lnTo>
                  <a:lnTo>
                    <a:pt x="278" y="511"/>
                  </a:lnTo>
                  <a:lnTo>
                    <a:pt x="298" y="521"/>
                  </a:lnTo>
                  <a:lnTo>
                    <a:pt x="319" y="526"/>
                  </a:lnTo>
                  <a:lnTo>
                    <a:pt x="342" y="534"/>
                  </a:lnTo>
                  <a:lnTo>
                    <a:pt x="363" y="540"/>
                  </a:lnTo>
                  <a:lnTo>
                    <a:pt x="386" y="543"/>
                  </a:lnTo>
                  <a:lnTo>
                    <a:pt x="405" y="545"/>
                  </a:lnTo>
                  <a:lnTo>
                    <a:pt x="426" y="545"/>
                  </a:lnTo>
                  <a:lnTo>
                    <a:pt x="445" y="542"/>
                  </a:lnTo>
                  <a:lnTo>
                    <a:pt x="464" y="538"/>
                  </a:lnTo>
                  <a:lnTo>
                    <a:pt x="477" y="528"/>
                  </a:lnTo>
                  <a:lnTo>
                    <a:pt x="494" y="515"/>
                  </a:lnTo>
                  <a:lnTo>
                    <a:pt x="506" y="496"/>
                  </a:lnTo>
                  <a:lnTo>
                    <a:pt x="517" y="475"/>
                  </a:lnTo>
                  <a:lnTo>
                    <a:pt x="511" y="462"/>
                  </a:lnTo>
                  <a:lnTo>
                    <a:pt x="515" y="452"/>
                  </a:lnTo>
                  <a:lnTo>
                    <a:pt x="523" y="441"/>
                  </a:lnTo>
                  <a:lnTo>
                    <a:pt x="527" y="431"/>
                  </a:lnTo>
                  <a:lnTo>
                    <a:pt x="517" y="424"/>
                  </a:lnTo>
                  <a:lnTo>
                    <a:pt x="506" y="418"/>
                  </a:lnTo>
                  <a:lnTo>
                    <a:pt x="494" y="412"/>
                  </a:lnTo>
                  <a:lnTo>
                    <a:pt x="485" y="408"/>
                  </a:lnTo>
                  <a:lnTo>
                    <a:pt x="471" y="403"/>
                  </a:lnTo>
                  <a:lnTo>
                    <a:pt x="462" y="399"/>
                  </a:lnTo>
                  <a:lnTo>
                    <a:pt x="451" y="393"/>
                  </a:lnTo>
                  <a:lnTo>
                    <a:pt x="441" y="389"/>
                  </a:lnTo>
                  <a:lnTo>
                    <a:pt x="428" y="382"/>
                  </a:lnTo>
                  <a:lnTo>
                    <a:pt x="418" y="378"/>
                  </a:lnTo>
                  <a:lnTo>
                    <a:pt x="409" y="372"/>
                  </a:lnTo>
                  <a:lnTo>
                    <a:pt x="401" y="367"/>
                  </a:lnTo>
                  <a:lnTo>
                    <a:pt x="392" y="359"/>
                  </a:lnTo>
                  <a:lnTo>
                    <a:pt x="386" y="353"/>
                  </a:lnTo>
                  <a:lnTo>
                    <a:pt x="380" y="346"/>
                  </a:lnTo>
                  <a:lnTo>
                    <a:pt x="378" y="336"/>
                  </a:lnTo>
                  <a:lnTo>
                    <a:pt x="392" y="325"/>
                  </a:lnTo>
                  <a:lnTo>
                    <a:pt x="405" y="313"/>
                  </a:lnTo>
                  <a:lnTo>
                    <a:pt x="420" y="300"/>
                  </a:lnTo>
                  <a:lnTo>
                    <a:pt x="435" y="291"/>
                  </a:lnTo>
                  <a:lnTo>
                    <a:pt x="449" y="279"/>
                  </a:lnTo>
                  <a:lnTo>
                    <a:pt x="464" y="270"/>
                  </a:lnTo>
                  <a:lnTo>
                    <a:pt x="477" y="258"/>
                  </a:lnTo>
                  <a:lnTo>
                    <a:pt x="494" y="253"/>
                  </a:lnTo>
                  <a:lnTo>
                    <a:pt x="508" y="243"/>
                  </a:lnTo>
                  <a:lnTo>
                    <a:pt x="523" y="239"/>
                  </a:lnTo>
                  <a:lnTo>
                    <a:pt x="538" y="235"/>
                  </a:lnTo>
                  <a:lnTo>
                    <a:pt x="553" y="237"/>
                  </a:lnTo>
                  <a:lnTo>
                    <a:pt x="568" y="237"/>
                  </a:lnTo>
                  <a:lnTo>
                    <a:pt x="584" y="245"/>
                  </a:lnTo>
                  <a:lnTo>
                    <a:pt x="599" y="254"/>
                  </a:lnTo>
                  <a:lnTo>
                    <a:pt x="614" y="270"/>
                  </a:lnTo>
                  <a:lnTo>
                    <a:pt x="629" y="272"/>
                  </a:lnTo>
                  <a:lnTo>
                    <a:pt x="646" y="279"/>
                  </a:lnTo>
                  <a:lnTo>
                    <a:pt x="662" y="287"/>
                  </a:lnTo>
                  <a:lnTo>
                    <a:pt x="681" y="296"/>
                  </a:lnTo>
                  <a:lnTo>
                    <a:pt x="696" y="304"/>
                  </a:lnTo>
                  <a:lnTo>
                    <a:pt x="715" y="313"/>
                  </a:lnTo>
                  <a:lnTo>
                    <a:pt x="732" y="323"/>
                  </a:lnTo>
                  <a:lnTo>
                    <a:pt x="751" y="332"/>
                  </a:lnTo>
                  <a:lnTo>
                    <a:pt x="766" y="336"/>
                  </a:lnTo>
                  <a:lnTo>
                    <a:pt x="783" y="342"/>
                  </a:lnTo>
                  <a:lnTo>
                    <a:pt x="799" y="344"/>
                  </a:lnTo>
                  <a:lnTo>
                    <a:pt x="816" y="344"/>
                  </a:lnTo>
                  <a:lnTo>
                    <a:pt x="829" y="338"/>
                  </a:lnTo>
                  <a:lnTo>
                    <a:pt x="842" y="330"/>
                  </a:lnTo>
                  <a:lnTo>
                    <a:pt x="854" y="317"/>
                  </a:lnTo>
                  <a:lnTo>
                    <a:pt x="865" y="300"/>
                  </a:lnTo>
                  <a:lnTo>
                    <a:pt x="871" y="292"/>
                  </a:lnTo>
                  <a:lnTo>
                    <a:pt x="878" y="283"/>
                  </a:lnTo>
                  <a:lnTo>
                    <a:pt x="882" y="273"/>
                  </a:lnTo>
                  <a:lnTo>
                    <a:pt x="890" y="266"/>
                  </a:lnTo>
                  <a:lnTo>
                    <a:pt x="895" y="256"/>
                  </a:lnTo>
                  <a:lnTo>
                    <a:pt x="901" y="247"/>
                  </a:lnTo>
                  <a:lnTo>
                    <a:pt x="909" y="237"/>
                  </a:lnTo>
                  <a:lnTo>
                    <a:pt x="914" y="230"/>
                  </a:lnTo>
                  <a:lnTo>
                    <a:pt x="920" y="220"/>
                  </a:lnTo>
                  <a:lnTo>
                    <a:pt x="926" y="211"/>
                  </a:lnTo>
                  <a:lnTo>
                    <a:pt x="932" y="201"/>
                  </a:lnTo>
                  <a:lnTo>
                    <a:pt x="935" y="192"/>
                  </a:lnTo>
                  <a:lnTo>
                    <a:pt x="941" y="182"/>
                  </a:lnTo>
                  <a:lnTo>
                    <a:pt x="945" y="173"/>
                  </a:lnTo>
                  <a:lnTo>
                    <a:pt x="949" y="163"/>
                  </a:lnTo>
                  <a:lnTo>
                    <a:pt x="954" y="156"/>
                  </a:lnTo>
                  <a:lnTo>
                    <a:pt x="941" y="163"/>
                  </a:lnTo>
                  <a:lnTo>
                    <a:pt x="928" y="173"/>
                  </a:lnTo>
                  <a:lnTo>
                    <a:pt x="914" y="180"/>
                  </a:lnTo>
                  <a:lnTo>
                    <a:pt x="903" y="190"/>
                  </a:lnTo>
                  <a:lnTo>
                    <a:pt x="888" y="194"/>
                  </a:lnTo>
                  <a:lnTo>
                    <a:pt x="875" y="199"/>
                  </a:lnTo>
                  <a:lnTo>
                    <a:pt x="867" y="201"/>
                  </a:lnTo>
                  <a:lnTo>
                    <a:pt x="859" y="203"/>
                  </a:lnTo>
                  <a:lnTo>
                    <a:pt x="852" y="205"/>
                  </a:lnTo>
                  <a:lnTo>
                    <a:pt x="846" y="207"/>
                  </a:lnTo>
                  <a:lnTo>
                    <a:pt x="846" y="199"/>
                  </a:lnTo>
                  <a:lnTo>
                    <a:pt x="848" y="192"/>
                  </a:lnTo>
                  <a:lnTo>
                    <a:pt x="848" y="184"/>
                  </a:lnTo>
                  <a:lnTo>
                    <a:pt x="852" y="178"/>
                  </a:lnTo>
                  <a:lnTo>
                    <a:pt x="859" y="165"/>
                  </a:lnTo>
                  <a:lnTo>
                    <a:pt x="869" y="154"/>
                  </a:lnTo>
                  <a:lnTo>
                    <a:pt x="878" y="140"/>
                  </a:lnTo>
                  <a:lnTo>
                    <a:pt x="888" y="127"/>
                  </a:lnTo>
                  <a:lnTo>
                    <a:pt x="892" y="121"/>
                  </a:lnTo>
                  <a:lnTo>
                    <a:pt x="895" y="114"/>
                  </a:lnTo>
                  <a:lnTo>
                    <a:pt x="899" y="106"/>
                  </a:lnTo>
                  <a:lnTo>
                    <a:pt x="905" y="99"/>
                  </a:lnTo>
                  <a:lnTo>
                    <a:pt x="894" y="100"/>
                  </a:lnTo>
                  <a:lnTo>
                    <a:pt x="882" y="106"/>
                  </a:lnTo>
                  <a:lnTo>
                    <a:pt x="869" y="114"/>
                  </a:lnTo>
                  <a:lnTo>
                    <a:pt x="856" y="121"/>
                  </a:lnTo>
                  <a:lnTo>
                    <a:pt x="848" y="127"/>
                  </a:lnTo>
                  <a:lnTo>
                    <a:pt x="838" y="131"/>
                  </a:lnTo>
                  <a:lnTo>
                    <a:pt x="833" y="135"/>
                  </a:lnTo>
                  <a:lnTo>
                    <a:pt x="825" y="138"/>
                  </a:lnTo>
                  <a:lnTo>
                    <a:pt x="812" y="144"/>
                  </a:lnTo>
                  <a:lnTo>
                    <a:pt x="800" y="148"/>
                  </a:lnTo>
                  <a:lnTo>
                    <a:pt x="793" y="148"/>
                  </a:lnTo>
                  <a:lnTo>
                    <a:pt x="787" y="148"/>
                  </a:lnTo>
                  <a:lnTo>
                    <a:pt x="783" y="144"/>
                  </a:lnTo>
                  <a:lnTo>
                    <a:pt x="781" y="140"/>
                  </a:lnTo>
                  <a:lnTo>
                    <a:pt x="779" y="135"/>
                  </a:lnTo>
                  <a:lnTo>
                    <a:pt x="781" y="127"/>
                  </a:lnTo>
                  <a:lnTo>
                    <a:pt x="785" y="116"/>
                  </a:lnTo>
                  <a:lnTo>
                    <a:pt x="791" y="104"/>
                  </a:lnTo>
                  <a:lnTo>
                    <a:pt x="802" y="93"/>
                  </a:lnTo>
                  <a:lnTo>
                    <a:pt x="812" y="83"/>
                  </a:lnTo>
                  <a:lnTo>
                    <a:pt x="812" y="78"/>
                  </a:lnTo>
                  <a:lnTo>
                    <a:pt x="816" y="70"/>
                  </a:lnTo>
                  <a:lnTo>
                    <a:pt x="818" y="62"/>
                  </a:lnTo>
                  <a:lnTo>
                    <a:pt x="819" y="55"/>
                  </a:lnTo>
                  <a:lnTo>
                    <a:pt x="812" y="57"/>
                  </a:lnTo>
                  <a:lnTo>
                    <a:pt x="804" y="61"/>
                  </a:lnTo>
                  <a:lnTo>
                    <a:pt x="795" y="64"/>
                  </a:lnTo>
                  <a:lnTo>
                    <a:pt x="785" y="68"/>
                  </a:lnTo>
                  <a:lnTo>
                    <a:pt x="776" y="70"/>
                  </a:lnTo>
                  <a:lnTo>
                    <a:pt x="766" y="74"/>
                  </a:lnTo>
                  <a:lnTo>
                    <a:pt x="757" y="78"/>
                  </a:lnTo>
                  <a:lnTo>
                    <a:pt x="749" y="81"/>
                  </a:lnTo>
                  <a:lnTo>
                    <a:pt x="736" y="80"/>
                  </a:lnTo>
                  <a:lnTo>
                    <a:pt x="728" y="80"/>
                  </a:lnTo>
                  <a:lnTo>
                    <a:pt x="722" y="78"/>
                  </a:lnTo>
                  <a:lnTo>
                    <a:pt x="719" y="74"/>
                  </a:lnTo>
                  <a:lnTo>
                    <a:pt x="717" y="68"/>
                  </a:lnTo>
                  <a:lnTo>
                    <a:pt x="722" y="59"/>
                  </a:lnTo>
                  <a:lnTo>
                    <a:pt x="724" y="53"/>
                  </a:lnTo>
                  <a:lnTo>
                    <a:pt x="730" y="47"/>
                  </a:lnTo>
                  <a:lnTo>
                    <a:pt x="736" y="42"/>
                  </a:lnTo>
                  <a:lnTo>
                    <a:pt x="745" y="36"/>
                  </a:lnTo>
                  <a:lnTo>
                    <a:pt x="755" y="24"/>
                  </a:lnTo>
                  <a:lnTo>
                    <a:pt x="766" y="15"/>
                  </a:lnTo>
                  <a:lnTo>
                    <a:pt x="772" y="9"/>
                  </a:lnTo>
                  <a:lnTo>
                    <a:pt x="779" y="5"/>
                  </a:lnTo>
                  <a:lnTo>
                    <a:pt x="785" y="2"/>
                  </a:lnTo>
                  <a:lnTo>
                    <a:pt x="793" y="0"/>
                  </a:lnTo>
                  <a:lnTo>
                    <a:pt x="793" y="0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0" name="Freeform 86"/>
            <p:cNvSpPr>
              <a:spLocks/>
            </p:cNvSpPr>
            <p:nvPr/>
          </p:nvSpPr>
          <p:spPr bwMode="auto">
            <a:xfrm>
              <a:off x="2707" y="2730"/>
              <a:ext cx="37" cy="164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70" y="19"/>
                </a:cxn>
                <a:cxn ang="0">
                  <a:pos x="65" y="38"/>
                </a:cxn>
                <a:cxn ang="0">
                  <a:pos x="61" y="59"/>
                </a:cxn>
                <a:cxn ang="0">
                  <a:pos x="57" y="78"/>
                </a:cxn>
                <a:cxn ang="0">
                  <a:pos x="53" y="99"/>
                </a:cxn>
                <a:cxn ang="0">
                  <a:pos x="49" y="118"/>
                </a:cxn>
                <a:cxn ang="0">
                  <a:pos x="45" y="139"/>
                </a:cxn>
                <a:cxn ang="0">
                  <a:pos x="42" y="161"/>
                </a:cxn>
                <a:cxn ang="0">
                  <a:pos x="38" y="180"/>
                </a:cxn>
                <a:cxn ang="0">
                  <a:pos x="34" y="201"/>
                </a:cxn>
                <a:cxn ang="0">
                  <a:pos x="30" y="222"/>
                </a:cxn>
                <a:cxn ang="0">
                  <a:pos x="25" y="243"/>
                </a:cxn>
                <a:cxn ang="0">
                  <a:pos x="21" y="264"/>
                </a:cxn>
                <a:cxn ang="0">
                  <a:pos x="19" y="285"/>
                </a:cxn>
                <a:cxn ang="0">
                  <a:pos x="17" y="306"/>
                </a:cxn>
                <a:cxn ang="0">
                  <a:pos x="13" y="329"/>
                </a:cxn>
                <a:cxn ang="0">
                  <a:pos x="9" y="319"/>
                </a:cxn>
                <a:cxn ang="0">
                  <a:pos x="7" y="313"/>
                </a:cxn>
                <a:cxn ang="0">
                  <a:pos x="6" y="306"/>
                </a:cxn>
                <a:cxn ang="0">
                  <a:pos x="4" y="298"/>
                </a:cxn>
                <a:cxn ang="0">
                  <a:pos x="4" y="289"/>
                </a:cxn>
                <a:cxn ang="0">
                  <a:pos x="2" y="279"/>
                </a:cxn>
                <a:cxn ang="0">
                  <a:pos x="0" y="270"/>
                </a:cxn>
                <a:cxn ang="0">
                  <a:pos x="0" y="262"/>
                </a:cxn>
                <a:cxn ang="0">
                  <a:pos x="0" y="251"/>
                </a:cxn>
                <a:cxn ang="0">
                  <a:pos x="0" y="241"/>
                </a:cxn>
                <a:cxn ang="0">
                  <a:pos x="0" y="230"/>
                </a:cxn>
                <a:cxn ang="0">
                  <a:pos x="0" y="220"/>
                </a:cxn>
                <a:cxn ang="0">
                  <a:pos x="0" y="209"/>
                </a:cxn>
                <a:cxn ang="0">
                  <a:pos x="2" y="198"/>
                </a:cxn>
                <a:cxn ang="0">
                  <a:pos x="4" y="188"/>
                </a:cxn>
                <a:cxn ang="0">
                  <a:pos x="4" y="179"/>
                </a:cxn>
                <a:cxn ang="0">
                  <a:pos x="4" y="167"/>
                </a:cxn>
                <a:cxn ang="0">
                  <a:pos x="6" y="158"/>
                </a:cxn>
                <a:cxn ang="0">
                  <a:pos x="6" y="146"/>
                </a:cxn>
                <a:cxn ang="0">
                  <a:pos x="7" y="137"/>
                </a:cxn>
                <a:cxn ang="0">
                  <a:pos x="7" y="127"/>
                </a:cxn>
                <a:cxn ang="0">
                  <a:pos x="7" y="118"/>
                </a:cxn>
                <a:cxn ang="0">
                  <a:pos x="7" y="110"/>
                </a:cxn>
                <a:cxn ang="0">
                  <a:pos x="9" y="104"/>
                </a:cxn>
                <a:cxn ang="0">
                  <a:pos x="9" y="95"/>
                </a:cxn>
                <a:cxn ang="0">
                  <a:pos x="11" y="85"/>
                </a:cxn>
                <a:cxn ang="0">
                  <a:pos x="13" y="78"/>
                </a:cxn>
                <a:cxn ang="0">
                  <a:pos x="17" y="72"/>
                </a:cxn>
                <a:cxn ang="0">
                  <a:pos x="25" y="59"/>
                </a:cxn>
                <a:cxn ang="0">
                  <a:pos x="36" y="45"/>
                </a:cxn>
                <a:cxn ang="0">
                  <a:pos x="45" y="34"/>
                </a:cxn>
                <a:cxn ang="0">
                  <a:pos x="57" y="23"/>
                </a:cxn>
                <a:cxn ang="0">
                  <a:pos x="65" y="9"/>
                </a:cxn>
                <a:cxn ang="0">
                  <a:pos x="74" y="0"/>
                </a:cxn>
                <a:cxn ang="0">
                  <a:pos x="74" y="0"/>
                </a:cxn>
              </a:cxnLst>
              <a:rect l="0" t="0" r="r" b="b"/>
              <a:pathLst>
                <a:path w="74" h="329">
                  <a:moveTo>
                    <a:pt x="74" y="0"/>
                  </a:moveTo>
                  <a:lnTo>
                    <a:pt x="70" y="19"/>
                  </a:lnTo>
                  <a:lnTo>
                    <a:pt x="65" y="38"/>
                  </a:lnTo>
                  <a:lnTo>
                    <a:pt x="61" y="59"/>
                  </a:lnTo>
                  <a:lnTo>
                    <a:pt x="57" y="78"/>
                  </a:lnTo>
                  <a:lnTo>
                    <a:pt x="53" y="99"/>
                  </a:lnTo>
                  <a:lnTo>
                    <a:pt x="49" y="118"/>
                  </a:lnTo>
                  <a:lnTo>
                    <a:pt x="45" y="139"/>
                  </a:lnTo>
                  <a:lnTo>
                    <a:pt x="42" y="161"/>
                  </a:lnTo>
                  <a:lnTo>
                    <a:pt x="38" y="180"/>
                  </a:lnTo>
                  <a:lnTo>
                    <a:pt x="34" y="201"/>
                  </a:lnTo>
                  <a:lnTo>
                    <a:pt x="30" y="222"/>
                  </a:lnTo>
                  <a:lnTo>
                    <a:pt x="25" y="243"/>
                  </a:lnTo>
                  <a:lnTo>
                    <a:pt x="21" y="264"/>
                  </a:lnTo>
                  <a:lnTo>
                    <a:pt x="19" y="285"/>
                  </a:lnTo>
                  <a:lnTo>
                    <a:pt x="17" y="306"/>
                  </a:lnTo>
                  <a:lnTo>
                    <a:pt x="13" y="329"/>
                  </a:lnTo>
                  <a:lnTo>
                    <a:pt x="9" y="319"/>
                  </a:lnTo>
                  <a:lnTo>
                    <a:pt x="7" y="313"/>
                  </a:lnTo>
                  <a:lnTo>
                    <a:pt x="6" y="306"/>
                  </a:lnTo>
                  <a:lnTo>
                    <a:pt x="4" y="298"/>
                  </a:lnTo>
                  <a:lnTo>
                    <a:pt x="4" y="289"/>
                  </a:lnTo>
                  <a:lnTo>
                    <a:pt x="2" y="279"/>
                  </a:lnTo>
                  <a:lnTo>
                    <a:pt x="0" y="270"/>
                  </a:lnTo>
                  <a:lnTo>
                    <a:pt x="0" y="262"/>
                  </a:lnTo>
                  <a:lnTo>
                    <a:pt x="0" y="251"/>
                  </a:lnTo>
                  <a:lnTo>
                    <a:pt x="0" y="241"/>
                  </a:lnTo>
                  <a:lnTo>
                    <a:pt x="0" y="230"/>
                  </a:lnTo>
                  <a:lnTo>
                    <a:pt x="0" y="220"/>
                  </a:lnTo>
                  <a:lnTo>
                    <a:pt x="0" y="209"/>
                  </a:lnTo>
                  <a:lnTo>
                    <a:pt x="2" y="198"/>
                  </a:lnTo>
                  <a:lnTo>
                    <a:pt x="4" y="188"/>
                  </a:lnTo>
                  <a:lnTo>
                    <a:pt x="4" y="179"/>
                  </a:lnTo>
                  <a:lnTo>
                    <a:pt x="4" y="167"/>
                  </a:lnTo>
                  <a:lnTo>
                    <a:pt x="6" y="158"/>
                  </a:lnTo>
                  <a:lnTo>
                    <a:pt x="6" y="146"/>
                  </a:lnTo>
                  <a:lnTo>
                    <a:pt x="7" y="137"/>
                  </a:lnTo>
                  <a:lnTo>
                    <a:pt x="7" y="127"/>
                  </a:lnTo>
                  <a:lnTo>
                    <a:pt x="7" y="118"/>
                  </a:lnTo>
                  <a:lnTo>
                    <a:pt x="7" y="110"/>
                  </a:lnTo>
                  <a:lnTo>
                    <a:pt x="9" y="104"/>
                  </a:lnTo>
                  <a:lnTo>
                    <a:pt x="9" y="95"/>
                  </a:lnTo>
                  <a:lnTo>
                    <a:pt x="11" y="85"/>
                  </a:lnTo>
                  <a:lnTo>
                    <a:pt x="13" y="78"/>
                  </a:lnTo>
                  <a:lnTo>
                    <a:pt x="17" y="72"/>
                  </a:lnTo>
                  <a:lnTo>
                    <a:pt x="25" y="59"/>
                  </a:lnTo>
                  <a:lnTo>
                    <a:pt x="36" y="45"/>
                  </a:lnTo>
                  <a:lnTo>
                    <a:pt x="45" y="34"/>
                  </a:lnTo>
                  <a:lnTo>
                    <a:pt x="57" y="23"/>
                  </a:lnTo>
                  <a:lnTo>
                    <a:pt x="65" y="9"/>
                  </a:lnTo>
                  <a:lnTo>
                    <a:pt x="74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1" name="Freeform 87"/>
            <p:cNvSpPr>
              <a:spLocks/>
            </p:cNvSpPr>
            <p:nvPr/>
          </p:nvSpPr>
          <p:spPr bwMode="auto">
            <a:xfrm>
              <a:off x="2562" y="2765"/>
              <a:ext cx="15" cy="1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23" y="8"/>
                </a:cxn>
                <a:cxn ang="0">
                  <a:pos x="15" y="13"/>
                </a:cxn>
                <a:cxn ang="0">
                  <a:pos x="6" y="17"/>
                </a:cxn>
                <a:cxn ang="0">
                  <a:pos x="0" y="23"/>
                </a:cxn>
                <a:cxn ang="0">
                  <a:pos x="2" y="15"/>
                </a:cxn>
                <a:cxn ang="0">
                  <a:pos x="9" y="10"/>
                </a:cxn>
                <a:cxn ang="0">
                  <a:pos x="15" y="4"/>
                </a:cxn>
                <a:cxn ang="0">
                  <a:pos x="23" y="0"/>
                </a:cxn>
                <a:cxn ang="0">
                  <a:pos x="23" y="0"/>
                </a:cxn>
              </a:cxnLst>
              <a:rect l="0" t="0" r="r" b="b"/>
              <a:pathLst>
                <a:path w="28" h="23">
                  <a:moveTo>
                    <a:pt x="23" y="0"/>
                  </a:moveTo>
                  <a:lnTo>
                    <a:pt x="25" y="0"/>
                  </a:lnTo>
                  <a:lnTo>
                    <a:pt x="28" y="0"/>
                  </a:lnTo>
                  <a:lnTo>
                    <a:pt x="23" y="8"/>
                  </a:lnTo>
                  <a:lnTo>
                    <a:pt x="15" y="13"/>
                  </a:lnTo>
                  <a:lnTo>
                    <a:pt x="6" y="17"/>
                  </a:lnTo>
                  <a:lnTo>
                    <a:pt x="0" y="23"/>
                  </a:lnTo>
                  <a:lnTo>
                    <a:pt x="2" y="15"/>
                  </a:lnTo>
                  <a:lnTo>
                    <a:pt x="9" y="10"/>
                  </a:lnTo>
                  <a:lnTo>
                    <a:pt x="15" y="4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2" name="Freeform 88"/>
            <p:cNvSpPr>
              <a:spLocks/>
            </p:cNvSpPr>
            <p:nvPr/>
          </p:nvSpPr>
          <p:spPr bwMode="auto">
            <a:xfrm>
              <a:off x="2565" y="2765"/>
              <a:ext cx="51" cy="93"/>
            </a:xfrm>
            <a:custGeom>
              <a:avLst/>
              <a:gdLst/>
              <a:ahLst/>
              <a:cxnLst>
                <a:cxn ang="0">
                  <a:pos x="100" y="0"/>
                </a:cxn>
                <a:cxn ang="0">
                  <a:pos x="95" y="12"/>
                </a:cxn>
                <a:cxn ang="0">
                  <a:pos x="87" y="23"/>
                </a:cxn>
                <a:cxn ang="0">
                  <a:pos x="81" y="34"/>
                </a:cxn>
                <a:cxn ang="0">
                  <a:pos x="74" y="48"/>
                </a:cxn>
                <a:cxn ang="0">
                  <a:pos x="66" y="59"/>
                </a:cxn>
                <a:cxn ang="0">
                  <a:pos x="59" y="72"/>
                </a:cxn>
                <a:cxn ang="0">
                  <a:pos x="53" y="84"/>
                </a:cxn>
                <a:cxn ang="0">
                  <a:pos x="45" y="97"/>
                </a:cxn>
                <a:cxn ang="0">
                  <a:pos x="39" y="105"/>
                </a:cxn>
                <a:cxn ang="0">
                  <a:pos x="36" y="114"/>
                </a:cxn>
                <a:cxn ang="0">
                  <a:pos x="30" y="124"/>
                </a:cxn>
                <a:cxn ang="0">
                  <a:pos x="26" y="133"/>
                </a:cxn>
                <a:cxn ang="0">
                  <a:pos x="19" y="147"/>
                </a:cxn>
                <a:cxn ang="0">
                  <a:pos x="11" y="160"/>
                </a:cxn>
                <a:cxn ang="0">
                  <a:pos x="3" y="173"/>
                </a:cxn>
                <a:cxn ang="0">
                  <a:pos x="0" y="186"/>
                </a:cxn>
                <a:cxn ang="0">
                  <a:pos x="0" y="173"/>
                </a:cxn>
                <a:cxn ang="0">
                  <a:pos x="0" y="162"/>
                </a:cxn>
                <a:cxn ang="0">
                  <a:pos x="3" y="150"/>
                </a:cxn>
                <a:cxn ang="0">
                  <a:pos x="7" y="139"/>
                </a:cxn>
                <a:cxn ang="0">
                  <a:pos x="11" y="128"/>
                </a:cxn>
                <a:cxn ang="0">
                  <a:pos x="19" y="116"/>
                </a:cxn>
                <a:cxn ang="0">
                  <a:pos x="24" y="105"/>
                </a:cxn>
                <a:cxn ang="0">
                  <a:pos x="32" y="95"/>
                </a:cxn>
                <a:cxn ang="0">
                  <a:pos x="39" y="82"/>
                </a:cxn>
                <a:cxn ang="0">
                  <a:pos x="47" y="69"/>
                </a:cxn>
                <a:cxn ang="0">
                  <a:pos x="57" y="57"/>
                </a:cxn>
                <a:cxn ang="0">
                  <a:pos x="66" y="48"/>
                </a:cxn>
                <a:cxn ang="0">
                  <a:pos x="76" y="34"/>
                </a:cxn>
                <a:cxn ang="0">
                  <a:pos x="85" y="23"/>
                </a:cxn>
                <a:cxn ang="0">
                  <a:pos x="93" y="12"/>
                </a:cxn>
                <a:cxn ang="0">
                  <a:pos x="100" y="0"/>
                </a:cxn>
                <a:cxn ang="0">
                  <a:pos x="100" y="0"/>
                </a:cxn>
              </a:cxnLst>
              <a:rect l="0" t="0" r="r" b="b"/>
              <a:pathLst>
                <a:path w="100" h="186">
                  <a:moveTo>
                    <a:pt x="100" y="0"/>
                  </a:moveTo>
                  <a:lnTo>
                    <a:pt x="95" y="12"/>
                  </a:lnTo>
                  <a:lnTo>
                    <a:pt x="87" y="23"/>
                  </a:lnTo>
                  <a:lnTo>
                    <a:pt x="81" y="34"/>
                  </a:lnTo>
                  <a:lnTo>
                    <a:pt x="74" y="48"/>
                  </a:lnTo>
                  <a:lnTo>
                    <a:pt x="66" y="59"/>
                  </a:lnTo>
                  <a:lnTo>
                    <a:pt x="59" y="72"/>
                  </a:lnTo>
                  <a:lnTo>
                    <a:pt x="53" y="84"/>
                  </a:lnTo>
                  <a:lnTo>
                    <a:pt x="45" y="97"/>
                  </a:lnTo>
                  <a:lnTo>
                    <a:pt x="39" y="105"/>
                  </a:lnTo>
                  <a:lnTo>
                    <a:pt x="36" y="114"/>
                  </a:lnTo>
                  <a:lnTo>
                    <a:pt x="30" y="124"/>
                  </a:lnTo>
                  <a:lnTo>
                    <a:pt x="26" y="133"/>
                  </a:lnTo>
                  <a:lnTo>
                    <a:pt x="19" y="147"/>
                  </a:lnTo>
                  <a:lnTo>
                    <a:pt x="11" y="160"/>
                  </a:lnTo>
                  <a:lnTo>
                    <a:pt x="3" y="173"/>
                  </a:lnTo>
                  <a:lnTo>
                    <a:pt x="0" y="186"/>
                  </a:lnTo>
                  <a:lnTo>
                    <a:pt x="0" y="173"/>
                  </a:lnTo>
                  <a:lnTo>
                    <a:pt x="0" y="162"/>
                  </a:lnTo>
                  <a:lnTo>
                    <a:pt x="3" y="150"/>
                  </a:lnTo>
                  <a:lnTo>
                    <a:pt x="7" y="139"/>
                  </a:lnTo>
                  <a:lnTo>
                    <a:pt x="11" y="128"/>
                  </a:lnTo>
                  <a:lnTo>
                    <a:pt x="19" y="116"/>
                  </a:lnTo>
                  <a:lnTo>
                    <a:pt x="24" y="105"/>
                  </a:lnTo>
                  <a:lnTo>
                    <a:pt x="32" y="95"/>
                  </a:lnTo>
                  <a:lnTo>
                    <a:pt x="39" y="82"/>
                  </a:lnTo>
                  <a:lnTo>
                    <a:pt x="47" y="69"/>
                  </a:lnTo>
                  <a:lnTo>
                    <a:pt x="57" y="57"/>
                  </a:lnTo>
                  <a:lnTo>
                    <a:pt x="66" y="48"/>
                  </a:lnTo>
                  <a:lnTo>
                    <a:pt x="76" y="34"/>
                  </a:lnTo>
                  <a:lnTo>
                    <a:pt x="85" y="23"/>
                  </a:lnTo>
                  <a:lnTo>
                    <a:pt x="93" y="12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auto">
            <a:xfrm>
              <a:off x="2561" y="2772"/>
              <a:ext cx="31" cy="42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57" y="0"/>
                </a:cxn>
                <a:cxn ang="0">
                  <a:pos x="61" y="0"/>
                </a:cxn>
                <a:cxn ang="0">
                  <a:pos x="53" y="12"/>
                </a:cxn>
                <a:cxn ang="0">
                  <a:pos x="47" y="21"/>
                </a:cxn>
                <a:cxn ang="0">
                  <a:pos x="40" y="33"/>
                </a:cxn>
                <a:cxn ang="0">
                  <a:pos x="34" y="44"/>
                </a:cxn>
                <a:cxn ang="0">
                  <a:pos x="27" y="52"/>
                </a:cxn>
                <a:cxn ang="0">
                  <a:pos x="21" y="63"/>
                </a:cxn>
                <a:cxn ang="0">
                  <a:pos x="13" y="73"/>
                </a:cxn>
                <a:cxn ang="0">
                  <a:pos x="11" y="84"/>
                </a:cxn>
                <a:cxn ang="0">
                  <a:pos x="8" y="84"/>
                </a:cxn>
                <a:cxn ang="0">
                  <a:pos x="4" y="76"/>
                </a:cxn>
                <a:cxn ang="0">
                  <a:pos x="2" y="69"/>
                </a:cxn>
                <a:cxn ang="0">
                  <a:pos x="0" y="61"/>
                </a:cxn>
                <a:cxn ang="0">
                  <a:pos x="2" y="56"/>
                </a:cxn>
                <a:cxn ang="0">
                  <a:pos x="4" y="42"/>
                </a:cxn>
                <a:cxn ang="0">
                  <a:pos x="8" y="31"/>
                </a:cxn>
                <a:cxn ang="0">
                  <a:pos x="15" y="19"/>
                </a:cxn>
                <a:cxn ang="0">
                  <a:pos x="25" y="12"/>
                </a:cxn>
                <a:cxn ang="0">
                  <a:pos x="36" y="2"/>
                </a:cxn>
                <a:cxn ang="0">
                  <a:pos x="49" y="0"/>
                </a:cxn>
                <a:cxn ang="0">
                  <a:pos x="49" y="0"/>
                </a:cxn>
              </a:cxnLst>
              <a:rect l="0" t="0" r="r" b="b"/>
              <a:pathLst>
                <a:path w="61" h="84">
                  <a:moveTo>
                    <a:pt x="49" y="0"/>
                  </a:moveTo>
                  <a:lnTo>
                    <a:pt x="57" y="0"/>
                  </a:lnTo>
                  <a:lnTo>
                    <a:pt x="61" y="0"/>
                  </a:lnTo>
                  <a:lnTo>
                    <a:pt x="53" y="12"/>
                  </a:lnTo>
                  <a:lnTo>
                    <a:pt x="47" y="21"/>
                  </a:lnTo>
                  <a:lnTo>
                    <a:pt x="40" y="33"/>
                  </a:lnTo>
                  <a:lnTo>
                    <a:pt x="34" y="44"/>
                  </a:lnTo>
                  <a:lnTo>
                    <a:pt x="27" y="52"/>
                  </a:lnTo>
                  <a:lnTo>
                    <a:pt x="21" y="63"/>
                  </a:lnTo>
                  <a:lnTo>
                    <a:pt x="13" y="73"/>
                  </a:lnTo>
                  <a:lnTo>
                    <a:pt x="11" y="84"/>
                  </a:lnTo>
                  <a:lnTo>
                    <a:pt x="8" y="84"/>
                  </a:lnTo>
                  <a:lnTo>
                    <a:pt x="4" y="76"/>
                  </a:lnTo>
                  <a:lnTo>
                    <a:pt x="2" y="69"/>
                  </a:lnTo>
                  <a:lnTo>
                    <a:pt x="0" y="61"/>
                  </a:lnTo>
                  <a:lnTo>
                    <a:pt x="2" y="56"/>
                  </a:lnTo>
                  <a:lnTo>
                    <a:pt x="4" y="42"/>
                  </a:lnTo>
                  <a:lnTo>
                    <a:pt x="8" y="31"/>
                  </a:lnTo>
                  <a:lnTo>
                    <a:pt x="15" y="19"/>
                  </a:lnTo>
                  <a:lnTo>
                    <a:pt x="25" y="12"/>
                  </a:lnTo>
                  <a:lnTo>
                    <a:pt x="36" y="2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4" name="Freeform 90"/>
            <p:cNvSpPr>
              <a:spLocks/>
            </p:cNvSpPr>
            <p:nvPr/>
          </p:nvSpPr>
          <p:spPr bwMode="auto">
            <a:xfrm>
              <a:off x="3235" y="2772"/>
              <a:ext cx="364" cy="284"/>
            </a:xfrm>
            <a:custGeom>
              <a:avLst/>
              <a:gdLst/>
              <a:ahLst/>
              <a:cxnLst>
                <a:cxn ang="0">
                  <a:pos x="717" y="12"/>
                </a:cxn>
                <a:cxn ang="0">
                  <a:pos x="726" y="35"/>
                </a:cxn>
                <a:cxn ang="0">
                  <a:pos x="719" y="57"/>
                </a:cxn>
                <a:cxn ang="0">
                  <a:pos x="700" y="82"/>
                </a:cxn>
                <a:cxn ang="0">
                  <a:pos x="673" y="105"/>
                </a:cxn>
                <a:cxn ang="0">
                  <a:pos x="643" y="126"/>
                </a:cxn>
                <a:cxn ang="0">
                  <a:pos x="612" y="147"/>
                </a:cxn>
                <a:cxn ang="0">
                  <a:pos x="588" y="168"/>
                </a:cxn>
                <a:cxn ang="0">
                  <a:pos x="544" y="204"/>
                </a:cxn>
                <a:cxn ang="0">
                  <a:pos x="477" y="253"/>
                </a:cxn>
                <a:cxn ang="0">
                  <a:pos x="409" y="301"/>
                </a:cxn>
                <a:cxn ang="0">
                  <a:pos x="342" y="346"/>
                </a:cxn>
                <a:cxn ang="0">
                  <a:pos x="276" y="392"/>
                </a:cxn>
                <a:cxn ang="0">
                  <a:pos x="209" y="438"/>
                </a:cxn>
                <a:cxn ang="0">
                  <a:pos x="144" y="487"/>
                </a:cxn>
                <a:cxn ang="0">
                  <a:pos x="82" y="540"/>
                </a:cxn>
                <a:cxn ang="0">
                  <a:pos x="34" y="563"/>
                </a:cxn>
                <a:cxn ang="0">
                  <a:pos x="10" y="554"/>
                </a:cxn>
                <a:cxn ang="0">
                  <a:pos x="0" y="540"/>
                </a:cxn>
                <a:cxn ang="0">
                  <a:pos x="4" y="525"/>
                </a:cxn>
                <a:cxn ang="0">
                  <a:pos x="13" y="510"/>
                </a:cxn>
                <a:cxn ang="0">
                  <a:pos x="30" y="495"/>
                </a:cxn>
                <a:cxn ang="0">
                  <a:pos x="51" y="478"/>
                </a:cxn>
                <a:cxn ang="0">
                  <a:pos x="70" y="464"/>
                </a:cxn>
                <a:cxn ang="0">
                  <a:pos x="120" y="428"/>
                </a:cxn>
                <a:cxn ang="0">
                  <a:pos x="200" y="373"/>
                </a:cxn>
                <a:cxn ang="0">
                  <a:pos x="279" y="316"/>
                </a:cxn>
                <a:cxn ang="0">
                  <a:pos x="359" y="261"/>
                </a:cxn>
                <a:cxn ang="0">
                  <a:pos x="439" y="204"/>
                </a:cxn>
                <a:cxn ang="0">
                  <a:pos x="517" y="149"/>
                </a:cxn>
                <a:cxn ang="0">
                  <a:pos x="595" y="90"/>
                </a:cxn>
                <a:cxn ang="0">
                  <a:pos x="669" y="29"/>
                </a:cxn>
                <a:cxn ang="0">
                  <a:pos x="707" y="0"/>
                </a:cxn>
              </a:cxnLst>
              <a:rect l="0" t="0" r="r" b="b"/>
              <a:pathLst>
                <a:path w="726" h="569">
                  <a:moveTo>
                    <a:pt x="707" y="0"/>
                  </a:moveTo>
                  <a:lnTo>
                    <a:pt x="717" y="12"/>
                  </a:lnTo>
                  <a:lnTo>
                    <a:pt x="724" y="23"/>
                  </a:lnTo>
                  <a:lnTo>
                    <a:pt x="726" y="35"/>
                  </a:lnTo>
                  <a:lnTo>
                    <a:pt x="724" y="48"/>
                  </a:lnTo>
                  <a:lnTo>
                    <a:pt x="719" y="57"/>
                  </a:lnTo>
                  <a:lnTo>
                    <a:pt x="711" y="71"/>
                  </a:lnTo>
                  <a:lnTo>
                    <a:pt x="700" y="82"/>
                  </a:lnTo>
                  <a:lnTo>
                    <a:pt x="690" y="94"/>
                  </a:lnTo>
                  <a:lnTo>
                    <a:pt x="673" y="105"/>
                  </a:lnTo>
                  <a:lnTo>
                    <a:pt x="660" y="115"/>
                  </a:lnTo>
                  <a:lnTo>
                    <a:pt x="643" y="126"/>
                  </a:lnTo>
                  <a:lnTo>
                    <a:pt x="627" y="137"/>
                  </a:lnTo>
                  <a:lnTo>
                    <a:pt x="612" y="147"/>
                  </a:lnTo>
                  <a:lnTo>
                    <a:pt x="599" y="158"/>
                  </a:lnTo>
                  <a:lnTo>
                    <a:pt x="588" y="168"/>
                  </a:lnTo>
                  <a:lnTo>
                    <a:pt x="576" y="179"/>
                  </a:lnTo>
                  <a:lnTo>
                    <a:pt x="544" y="204"/>
                  </a:lnTo>
                  <a:lnTo>
                    <a:pt x="510" y="230"/>
                  </a:lnTo>
                  <a:lnTo>
                    <a:pt x="477" y="253"/>
                  </a:lnTo>
                  <a:lnTo>
                    <a:pt x="443" y="278"/>
                  </a:lnTo>
                  <a:lnTo>
                    <a:pt x="409" y="301"/>
                  </a:lnTo>
                  <a:lnTo>
                    <a:pt x="376" y="324"/>
                  </a:lnTo>
                  <a:lnTo>
                    <a:pt x="342" y="346"/>
                  </a:lnTo>
                  <a:lnTo>
                    <a:pt x="310" y="369"/>
                  </a:lnTo>
                  <a:lnTo>
                    <a:pt x="276" y="392"/>
                  </a:lnTo>
                  <a:lnTo>
                    <a:pt x="241" y="415"/>
                  </a:lnTo>
                  <a:lnTo>
                    <a:pt x="209" y="438"/>
                  </a:lnTo>
                  <a:lnTo>
                    <a:pt x="177" y="464"/>
                  </a:lnTo>
                  <a:lnTo>
                    <a:pt x="144" y="487"/>
                  </a:lnTo>
                  <a:lnTo>
                    <a:pt x="112" y="514"/>
                  </a:lnTo>
                  <a:lnTo>
                    <a:pt x="82" y="540"/>
                  </a:lnTo>
                  <a:lnTo>
                    <a:pt x="53" y="569"/>
                  </a:lnTo>
                  <a:lnTo>
                    <a:pt x="34" y="563"/>
                  </a:lnTo>
                  <a:lnTo>
                    <a:pt x="21" y="559"/>
                  </a:lnTo>
                  <a:lnTo>
                    <a:pt x="10" y="554"/>
                  </a:lnTo>
                  <a:lnTo>
                    <a:pt x="4" y="548"/>
                  </a:lnTo>
                  <a:lnTo>
                    <a:pt x="0" y="540"/>
                  </a:lnTo>
                  <a:lnTo>
                    <a:pt x="0" y="533"/>
                  </a:lnTo>
                  <a:lnTo>
                    <a:pt x="4" y="525"/>
                  </a:lnTo>
                  <a:lnTo>
                    <a:pt x="8" y="518"/>
                  </a:lnTo>
                  <a:lnTo>
                    <a:pt x="13" y="510"/>
                  </a:lnTo>
                  <a:lnTo>
                    <a:pt x="21" y="502"/>
                  </a:lnTo>
                  <a:lnTo>
                    <a:pt x="30" y="495"/>
                  </a:lnTo>
                  <a:lnTo>
                    <a:pt x="40" y="487"/>
                  </a:lnTo>
                  <a:lnTo>
                    <a:pt x="51" y="478"/>
                  </a:lnTo>
                  <a:lnTo>
                    <a:pt x="61" y="472"/>
                  </a:lnTo>
                  <a:lnTo>
                    <a:pt x="70" y="464"/>
                  </a:lnTo>
                  <a:lnTo>
                    <a:pt x="82" y="461"/>
                  </a:lnTo>
                  <a:lnTo>
                    <a:pt x="120" y="428"/>
                  </a:lnTo>
                  <a:lnTo>
                    <a:pt x="160" y="402"/>
                  </a:lnTo>
                  <a:lnTo>
                    <a:pt x="200" y="373"/>
                  </a:lnTo>
                  <a:lnTo>
                    <a:pt x="240" y="345"/>
                  </a:lnTo>
                  <a:lnTo>
                    <a:pt x="279" y="316"/>
                  </a:lnTo>
                  <a:lnTo>
                    <a:pt x="319" y="289"/>
                  </a:lnTo>
                  <a:lnTo>
                    <a:pt x="359" y="261"/>
                  </a:lnTo>
                  <a:lnTo>
                    <a:pt x="399" y="234"/>
                  </a:lnTo>
                  <a:lnTo>
                    <a:pt x="439" y="204"/>
                  </a:lnTo>
                  <a:lnTo>
                    <a:pt x="479" y="177"/>
                  </a:lnTo>
                  <a:lnTo>
                    <a:pt x="517" y="149"/>
                  </a:lnTo>
                  <a:lnTo>
                    <a:pt x="557" y="120"/>
                  </a:lnTo>
                  <a:lnTo>
                    <a:pt x="595" y="90"/>
                  </a:lnTo>
                  <a:lnTo>
                    <a:pt x="633" y="61"/>
                  </a:lnTo>
                  <a:lnTo>
                    <a:pt x="669" y="29"/>
                  </a:lnTo>
                  <a:lnTo>
                    <a:pt x="707" y="0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5" name="Freeform 91"/>
            <p:cNvSpPr>
              <a:spLocks/>
            </p:cNvSpPr>
            <p:nvPr/>
          </p:nvSpPr>
          <p:spPr bwMode="auto">
            <a:xfrm>
              <a:off x="2973" y="2815"/>
              <a:ext cx="51" cy="10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11"/>
                </a:cxn>
                <a:cxn ang="0">
                  <a:pos x="19" y="23"/>
                </a:cxn>
                <a:cxn ang="0">
                  <a:pos x="25" y="36"/>
                </a:cxn>
                <a:cxn ang="0">
                  <a:pos x="33" y="47"/>
                </a:cxn>
                <a:cxn ang="0">
                  <a:pos x="38" y="59"/>
                </a:cxn>
                <a:cxn ang="0">
                  <a:pos x="44" y="74"/>
                </a:cxn>
                <a:cxn ang="0">
                  <a:pos x="52" y="87"/>
                </a:cxn>
                <a:cxn ang="0">
                  <a:pos x="57" y="103"/>
                </a:cxn>
                <a:cxn ang="0">
                  <a:pos x="61" y="116"/>
                </a:cxn>
                <a:cxn ang="0">
                  <a:pos x="69" y="129"/>
                </a:cxn>
                <a:cxn ang="0">
                  <a:pos x="72" y="142"/>
                </a:cxn>
                <a:cxn ang="0">
                  <a:pos x="78" y="158"/>
                </a:cxn>
                <a:cxn ang="0">
                  <a:pos x="84" y="171"/>
                </a:cxn>
                <a:cxn ang="0">
                  <a:pos x="91" y="184"/>
                </a:cxn>
                <a:cxn ang="0">
                  <a:pos x="95" y="198"/>
                </a:cxn>
                <a:cxn ang="0">
                  <a:pos x="103" y="211"/>
                </a:cxn>
                <a:cxn ang="0">
                  <a:pos x="95" y="198"/>
                </a:cxn>
                <a:cxn ang="0">
                  <a:pos x="88" y="186"/>
                </a:cxn>
                <a:cxn ang="0">
                  <a:pos x="78" y="175"/>
                </a:cxn>
                <a:cxn ang="0">
                  <a:pos x="69" y="161"/>
                </a:cxn>
                <a:cxn ang="0">
                  <a:pos x="59" y="148"/>
                </a:cxn>
                <a:cxn ang="0">
                  <a:pos x="50" y="135"/>
                </a:cxn>
                <a:cxn ang="0">
                  <a:pos x="40" y="122"/>
                </a:cxn>
                <a:cxn ang="0">
                  <a:pos x="33" y="110"/>
                </a:cxn>
                <a:cxn ang="0">
                  <a:pos x="23" y="95"/>
                </a:cxn>
                <a:cxn ang="0">
                  <a:pos x="15" y="82"/>
                </a:cxn>
                <a:cxn ang="0">
                  <a:pos x="8" y="68"/>
                </a:cxn>
                <a:cxn ang="0">
                  <a:pos x="4" y="55"/>
                </a:cxn>
                <a:cxn ang="0">
                  <a:pos x="0" y="40"/>
                </a:cxn>
                <a:cxn ang="0">
                  <a:pos x="0" y="27"/>
                </a:cxn>
                <a:cxn ang="0">
                  <a:pos x="0" y="13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03" h="211">
                  <a:moveTo>
                    <a:pt x="6" y="0"/>
                  </a:moveTo>
                  <a:lnTo>
                    <a:pt x="12" y="11"/>
                  </a:lnTo>
                  <a:lnTo>
                    <a:pt x="19" y="23"/>
                  </a:lnTo>
                  <a:lnTo>
                    <a:pt x="25" y="36"/>
                  </a:lnTo>
                  <a:lnTo>
                    <a:pt x="33" y="47"/>
                  </a:lnTo>
                  <a:lnTo>
                    <a:pt x="38" y="59"/>
                  </a:lnTo>
                  <a:lnTo>
                    <a:pt x="44" y="74"/>
                  </a:lnTo>
                  <a:lnTo>
                    <a:pt x="52" y="87"/>
                  </a:lnTo>
                  <a:lnTo>
                    <a:pt x="57" y="103"/>
                  </a:lnTo>
                  <a:lnTo>
                    <a:pt x="61" y="116"/>
                  </a:lnTo>
                  <a:lnTo>
                    <a:pt x="69" y="129"/>
                  </a:lnTo>
                  <a:lnTo>
                    <a:pt x="72" y="142"/>
                  </a:lnTo>
                  <a:lnTo>
                    <a:pt x="78" y="158"/>
                  </a:lnTo>
                  <a:lnTo>
                    <a:pt x="84" y="171"/>
                  </a:lnTo>
                  <a:lnTo>
                    <a:pt x="91" y="184"/>
                  </a:lnTo>
                  <a:lnTo>
                    <a:pt x="95" y="198"/>
                  </a:lnTo>
                  <a:lnTo>
                    <a:pt x="103" y="211"/>
                  </a:lnTo>
                  <a:lnTo>
                    <a:pt x="95" y="198"/>
                  </a:lnTo>
                  <a:lnTo>
                    <a:pt x="88" y="186"/>
                  </a:lnTo>
                  <a:lnTo>
                    <a:pt x="78" y="175"/>
                  </a:lnTo>
                  <a:lnTo>
                    <a:pt x="69" y="161"/>
                  </a:lnTo>
                  <a:lnTo>
                    <a:pt x="59" y="148"/>
                  </a:lnTo>
                  <a:lnTo>
                    <a:pt x="50" y="135"/>
                  </a:lnTo>
                  <a:lnTo>
                    <a:pt x="40" y="122"/>
                  </a:lnTo>
                  <a:lnTo>
                    <a:pt x="33" y="110"/>
                  </a:lnTo>
                  <a:lnTo>
                    <a:pt x="23" y="95"/>
                  </a:lnTo>
                  <a:lnTo>
                    <a:pt x="15" y="82"/>
                  </a:lnTo>
                  <a:lnTo>
                    <a:pt x="8" y="68"/>
                  </a:lnTo>
                  <a:lnTo>
                    <a:pt x="4" y="55"/>
                  </a:lnTo>
                  <a:lnTo>
                    <a:pt x="0" y="40"/>
                  </a:lnTo>
                  <a:lnTo>
                    <a:pt x="0" y="27"/>
                  </a:lnTo>
                  <a:lnTo>
                    <a:pt x="0" y="13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BFC9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6" name="Freeform 92"/>
            <p:cNvSpPr>
              <a:spLocks/>
            </p:cNvSpPr>
            <p:nvPr/>
          </p:nvSpPr>
          <p:spPr bwMode="auto">
            <a:xfrm>
              <a:off x="3365" y="2815"/>
              <a:ext cx="32" cy="50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57" y="4"/>
                </a:cxn>
                <a:cxn ang="0">
                  <a:pos x="60" y="13"/>
                </a:cxn>
                <a:cxn ang="0">
                  <a:pos x="60" y="21"/>
                </a:cxn>
                <a:cxn ang="0">
                  <a:pos x="62" y="30"/>
                </a:cxn>
                <a:cxn ang="0">
                  <a:pos x="62" y="42"/>
                </a:cxn>
                <a:cxn ang="0">
                  <a:pos x="64" y="53"/>
                </a:cxn>
                <a:cxn ang="0">
                  <a:pos x="64" y="63"/>
                </a:cxn>
                <a:cxn ang="0">
                  <a:pos x="64" y="76"/>
                </a:cxn>
                <a:cxn ang="0">
                  <a:pos x="60" y="82"/>
                </a:cxn>
                <a:cxn ang="0">
                  <a:pos x="59" y="89"/>
                </a:cxn>
                <a:cxn ang="0">
                  <a:pos x="55" y="93"/>
                </a:cxn>
                <a:cxn ang="0">
                  <a:pos x="51" y="99"/>
                </a:cxn>
                <a:cxn ang="0">
                  <a:pos x="43" y="97"/>
                </a:cxn>
                <a:cxn ang="0">
                  <a:pos x="34" y="93"/>
                </a:cxn>
                <a:cxn ang="0">
                  <a:pos x="26" y="87"/>
                </a:cxn>
                <a:cxn ang="0">
                  <a:pos x="15" y="78"/>
                </a:cxn>
                <a:cxn ang="0">
                  <a:pos x="3" y="66"/>
                </a:cxn>
                <a:cxn ang="0">
                  <a:pos x="0" y="53"/>
                </a:cxn>
                <a:cxn ang="0">
                  <a:pos x="3" y="42"/>
                </a:cxn>
                <a:cxn ang="0">
                  <a:pos x="9" y="32"/>
                </a:cxn>
                <a:cxn ang="0">
                  <a:pos x="17" y="23"/>
                </a:cxn>
                <a:cxn ang="0">
                  <a:pos x="30" y="13"/>
                </a:cxn>
                <a:cxn ang="0">
                  <a:pos x="36" y="9"/>
                </a:cxn>
                <a:cxn ang="0">
                  <a:pos x="43" y="6"/>
                </a:cxn>
                <a:cxn ang="0">
                  <a:pos x="51" y="2"/>
                </a:cxn>
                <a:cxn ang="0">
                  <a:pos x="57" y="0"/>
                </a:cxn>
                <a:cxn ang="0">
                  <a:pos x="57" y="0"/>
                </a:cxn>
              </a:cxnLst>
              <a:rect l="0" t="0" r="r" b="b"/>
              <a:pathLst>
                <a:path w="64" h="99">
                  <a:moveTo>
                    <a:pt x="57" y="0"/>
                  </a:moveTo>
                  <a:lnTo>
                    <a:pt x="57" y="4"/>
                  </a:lnTo>
                  <a:lnTo>
                    <a:pt x="60" y="13"/>
                  </a:lnTo>
                  <a:lnTo>
                    <a:pt x="60" y="21"/>
                  </a:lnTo>
                  <a:lnTo>
                    <a:pt x="62" y="30"/>
                  </a:lnTo>
                  <a:lnTo>
                    <a:pt x="62" y="42"/>
                  </a:lnTo>
                  <a:lnTo>
                    <a:pt x="64" y="53"/>
                  </a:lnTo>
                  <a:lnTo>
                    <a:pt x="64" y="63"/>
                  </a:lnTo>
                  <a:lnTo>
                    <a:pt x="64" y="76"/>
                  </a:lnTo>
                  <a:lnTo>
                    <a:pt x="60" y="82"/>
                  </a:lnTo>
                  <a:lnTo>
                    <a:pt x="59" y="89"/>
                  </a:lnTo>
                  <a:lnTo>
                    <a:pt x="55" y="93"/>
                  </a:lnTo>
                  <a:lnTo>
                    <a:pt x="51" y="99"/>
                  </a:lnTo>
                  <a:lnTo>
                    <a:pt x="43" y="97"/>
                  </a:lnTo>
                  <a:lnTo>
                    <a:pt x="34" y="93"/>
                  </a:lnTo>
                  <a:lnTo>
                    <a:pt x="26" y="87"/>
                  </a:lnTo>
                  <a:lnTo>
                    <a:pt x="15" y="78"/>
                  </a:lnTo>
                  <a:lnTo>
                    <a:pt x="3" y="66"/>
                  </a:lnTo>
                  <a:lnTo>
                    <a:pt x="0" y="53"/>
                  </a:lnTo>
                  <a:lnTo>
                    <a:pt x="3" y="42"/>
                  </a:lnTo>
                  <a:lnTo>
                    <a:pt x="9" y="32"/>
                  </a:lnTo>
                  <a:lnTo>
                    <a:pt x="17" y="23"/>
                  </a:lnTo>
                  <a:lnTo>
                    <a:pt x="30" y="13"/>
                  </a:lnTo>
                  <a:lnTo>
                    <a:pt x="36" y="9"/>
                  </a:lnTo>
                  <a:lnTo>
                    <a:pt x="43" y="6"/>
                  </a:lnTo>
                  <a:lnTo>
                    <a:pt x="51" y="2"/>
                  </a:lnTo>
                  <a:lnTo>
                    <a:pt x="57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7" name="Freeform 93"/>
            <p:cNvSpPr>
              <a:spLocks/>
            </p:cNvSpPr>
            <p:nvPr/>
          </p:nvSpPr>
          <p:spPr bwMode="auto">
            <a:xfrm>
              <a:off x="2751" y="2829"/>
              <a:ext cx="8" cy="29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6" y="5"/>
                </a:cxn>
                <a:cxn ang="0">
                  <a:pos x="16" y="13"/>
                </a:cxn>
                <a:cxn ang="0">
                  <a:pos x="16" y="20"/>
                </a:cxn>
                <a:cxn ang="0">
                  <a:pos x="16" y="26"/>
                </a:cxn>
                <a:cxn ang="0">
                  <a:pos x="14" y="39"/>
                </a:cxn>
                <a:cxn ang="0">
                  <a:pos x="14" y="49"/>
                </a:cxn>
                <a:cxn ang="0">
                  <a:pos x="10" y="55"/>
                </a:cxn>
                <a:cxn ang="0">
                  <a:pos x="8" y="58"/>
                </a:cxn>
                <a:cxn ang="0">
                  <a:pos x="4" y="58"/>
                </a:cxn>
                <a:cxn ang="0">
                  <a:pos x="2" y="57"/>
                </a:cxn>
                <a:cxn ang="0">
                  <a:pos x="0" y="51"/>
                </a:cxn>
                <a:cxn ang="0">
                  <a:pos x="0" y="45"/>
                </a:cxn>
                <a:cxn ang="0">
                  <a:pos x="0" y="36"/>
                </a:cxn>
                <a:cxn ang="0">
                  <a:pos x="2" y="26"/>
                </a:cxn>
                <a:cxn ang="0">
                  <a:pos x="4" y="15"/>
                </a:cxn>
                <a:cxn ang="0">
                  <a:pos x="10" y="3"/>
                </a:cxn>
                <a:cxn ang="0">
                  <a:pos x="14" y="1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16" y="5"/>
                  </a:lnTo>
                  <a:lnTo>
                    <a:pt x="16" y="13"/>
                  </a:lnTo>
                  <a:lnTo>
                    <a:pt x="16" y="20"/>
                  </a:lnTo>
                  <a:lnTo>
                    <a:pt x="16" y="26"/>
                  </a:lnTo>
                  <a:lnTo>
                    <a:pt x="14" y="39"/>
                  </a:lnTo>
                  <a:lnTo>
                    <a:pt x="14" y="49"/>
                  </a:lnTo>
                  <a:lnTo>
                    <a:pt x="10" y="55"/>
                  </a:lnTo>
                  <a:lnTo>
                    <a:pt x="8" y="58"/>
                  </a:lnTo>
                  <a:lnTo>
                    <a:pt x="4" y="58"/>
                  </a:lnTo>
                  <a:lnTo>
                    <a:pt x="2" y="57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36"/>
                  </a:lnTo>
                  <a:lnTo>
                    <a:pt x="2" y="26"/>
                  </a:lnTo>
                  <a:lnTo>
                    <a:pt x="4" y="15"/>
                  </a:lnTo>
                  <a:lnTo>
                    <a:pt x="10" y="3"/>
                  </a:lnTo>
                  <a:lnTo>
                    <a:pt x="14" y="1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8" name="Freeform 94"/>
            <p:cNvSpPr>
              <a:spLocks/>
            </p:cNvSpPr>
            <p:nvPr/>
          </p:nvSpPr>
          <p:spPr bwMode="auto">
            <a:xfrm>
              <a:off x="3262" y="2858"/>
              <a:ext cx="21" cy="14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2" y="6"/>
                </a:cxn>
                <a:cxn ang="0">
                  <a:pos x="40" y="14"/>
                </a:cxn>
                <a:cxn ang="0">
                  <a:pos x="33" y="18"/>
                </a:cxn>
                <a:cxn ang="0">
                  <a:pos x="29" y="23"/>
                </a:cxn>
                <a:cxn ang="0">
                  <a:pos x="17" y="25"/>
                </a:cxn>
                <a:cxn ang="0">
                  <a:pos x="10" y="27"/>
                </a:cxn>
                <a:cxn ang="0">
                  <a:pos x="2" y="27"/>
                </a:cxn>
                <a:cxn ang="0">
                  <a:pos x="0" y="27"/>
                </a:cxn>
                <a:cxn ang="0">
                  <a:pos x="0" y="23"/>
                </a:cxn>
                <a:cxn ang="0">
                  <a:pos x="4" y="18"/>
                </a:cxn>
                <a:cxn ang="0">
                  <a:pos x="12" y="14"/>
                </a:cxn>
                <a:cxn ang="0">
                  <a:pos x="21" y="8"/>
                </a:cxn>
                <a:cxn ang="0">
                  <a:pos x="31" y="4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42" h="27">
                  <a:moveTo>
                    <a:pt x="42" y="0"/>
                  </a:moveTo>
                  <a:lnTo>
                    <a:pt x="42" y="6"/>
                  </a:lnTo>
                  <a:lnTo>
                    <a:pt x="40" y="14"/>
                  </a:lnTo>
                  <a:lnTo>
                    <a:pt x="33" y="18"/>
                  </a:lnTo>
                  <a:lnTo>
                    <a:pt x="29" y="23"/>
                  </a:lnTo>
                  <a:lnTo>
                    <a:pt x="17" y="25"/>
                  </a:lnTo>
                  <a:lnTo>
                    <a:pt x="10" y="27"/>
                  </a:lnTo>
                  <a:lnTo>
                    <a:pt x="2" y="27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4" y="18"/>
                  </a:lnTo>
                  <a:lnTo>
                    <a:pt x="12" y="14"/>
                  </a:lnTo>
                  <a:lnTo>
                    <a:pt x="21" y="8"/>
                  </a:lnTo>
                  <a:lnTo>
                    <a:pt x="31" y="4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9" name="Freeform 95"/>
            <p:cNvSpPr>
              <a:spLocks/>
            </p:cNvSpPr>
            <p:nvPr/>
          </p:nvSpPr>
          <p:spPr bwMode="auto">
            <a:xfrm>
              <a:off x="3219" y="2858"/>
              <a:ext cx="384" cy="486"/>
            </a:xfrm>
            <a:custGeom>
              <a:avLst/>
              <a:gdLst/>
              <a:ahLst/>
              <a:cxnLst>
                <a:cxn ang="0">
                  <a:pos x="732" y="18"/>
                </a:cxn>
                <a:cxn ang="0">
                  <a:pos x="749" y="61"/>
                </a:cxn>
                <a:cxn ang="0">
                  <a:pos x="756" y="113"/>
                </a:cxn>
                <a:cxn ang="0">
                  <a:pos x="758" y="168"/>
                </a:cxn>
                <a:cxn ang="0">
                  <a:pos x="762" y="223"/>
                </a:cxn>
                <a:cxn ang="0">
                  <a:pos x="768" y="265"/>
                </a:cxn>
                <a:cxn ang="0">
                  <a:pos x="758" y="291"/>
                </a:cxn>
                <a:cxn ang="0">
                  <a:pos x="745" y="291"/>
                </a:cxn>
                <a:cxn ang="0">
                  <a:pos x="743" y="276"/>
                </a:cxn>
                <a:cxn ang="0">
                  <a:pos x="726" y="297"/>
                </a:cxn>
                <a:cxn ang="0">
                  <a:pos x="722" y="326"/>
                </a:cxn>
                <a:cxn ang="0">
                  <a:pos x="707" y="322"/>
                </a:cxn>
                <a:cxn ang="0">
                  <a:pos x="694" y="272"/>
                </a:cxn>
                <a:cxn ang="0">
                  <a:pos x="665" y="229"/>
                </a:cxn>
                <a:cxn ang="0">
                  <a:pos x="629" y="206"/>
                </a:cxn>
                <a:cxn ang="0">
                  <a:pos x="583" y="206"/>
                </a:cxn>
                <a:cxn ang="0">
                  <a:pos x="540" y="248"/>
                </a:cxn>
                <a:cxn ang="0">
                  <a:pos x="532" y="263"/>
                </a:cxn>
                <a:cxn ang="0">
                  <a:pos x="511" y="278"/>
                </a:cxn>
                <a:cxn ang="0">
                  <a:pos x="483" y="288"/>
                </a:cxn>
                <a:cxn ang="0">
                  <a:pos x="420" y="322"/>
                </a:cxn>
                <a:cxn ang="0">
                  <a:pos x="355" y="390"/>
                </a:cxn>
                <a:cxn ang="0">
                  <a:pos x="317" y="478"/>
                </a:cxn>
                <a:cxn ang="0">
                  <a:pos x="294" y="573"/>
                </a:cxn>
                <a:cxn ang="0">
                  <a:pos x="285" y="673"/>
                </a:cxn>
                <a:cxn ang="0">
                  <a:pos x="277" y="746"/>
                </a:cxn>
                <a:cxn ang="0">
                  <a:pos x="289" y="780"/>
                </a:cxn>
                <a:cxn ang="0">
                  <a:pos x="304" y="810"/>
                </a:cxn>
                <a:cxn ang="0">
                  <a:pos x="285" y="831"/>
                </a:cxn>
                <a:cxn ang="0">
                  <a:pos x="254" y="869"/>
                </a:cxn>
                <a:cxn ang="0">
                  <a:pos x="226" y="892"/>
                </a:cxn>
                <a:cxn ang="0">
                  <a:pos x="192" y="905"/>
                </a:cxn>
                <a:cxn ang="0">
                  <a:pos x="146" y="934"/>
                </a:cxn>
                <a:cxn ang="0">
                  <a:pos x="99" y="959"/>
                </a:cxn>
                <a:cxn ang="0">
                  <a:pos x="53" y="972"/>
                </a:cxn>
                <a:cxn ang="0">
                  <a:pos x="22" y="955"/>
                </a:cxn>
                <a:cxn ang="0">
                  <a:pos x="17" y="898"/>
                </a:cxn>
                <a:cxn ang="0">
                  <a:pos x="15" y="820"/>
                </a:cxn>
                <a:cxn ang="0">
                  <a:pos x="9" y="744"/>
                </a:cxn>
                <a:cxn ang="0">
                  <a:pos x="3" y="664"/>
                </a:cxn>
                <a:cxn ang="0">
                  <a:pos x="0" y="588"/>
                </a:cxn>
                <a:cxn ang="0">
                  <a:pos x="3" y="518"/>
                </a:cxn>
                <a:cxn ang="0">
                  <a:pos x="45" y="481"/>
                </a:cxn>
                <a:cxn ang="0">
                  <a:pos x="99" y="447"/>
                </a:cxn>
                <a:cxn ang="0">
                  <a:pos x="152" y="405"/>
                </a:cxn>
                <a:cxn ang="0">
                  <a:pos x="203" y="358"/>
                </a:cxn>
                <a:cxn ang="0">
                  <a:pos x="258" y="316"/>
                </a:cxn>
                <a:cxn ang="0">
                  <a:pos x="311" y="282"/>
                </a:cxn>
                <a:cxn ang="0">
                  <a:pos x="351" y="250"/>
                </a:cxn>
                <a:cxn ang="0">
                  <a:pos x="389" y="210"/>
                </a:cxn>
                <a:cxn ang="0">
                  <a:pos x="429" y="175"/>
                </a:cxn>
                <a:cxn ang="0">
                  <a:pos x="467" y="149"/>
                </a:cxn>
                <a:cxn ang="0">
                  <a:pos x="509" y="147"/>
                </a:cxn>
                <a:cxn ang="0">
                  <a:pos x="543" y="116"/>
                </a:cxn>
                <a:cxn ang="0">
                  <a:pos x="583" y="86"/>
                </a:cxn>
                <a:cxn ang="0">
                  <a:pos x="620" y="56"/>
                </a:cxn>
                <a:cxn ang="0">
                  <a:pos x="658" y="27"/>
                </a:cxn>
                <a:cxn ang="0">
                  <a:pos x="696" y="4"/>
                </a:cxn>
              </a:cxnLst>
              <a:rect l="0" t="0" r="r" b="b"/>
              <a:pathLst>
                <a:path w="768" h="972">
                  <a:moveTo>
                    <a:pt x="709" y="0"/>
                  </a:moveTo>
                  <a:lnTo>
                    <a:pt x="720" y="8"/>
                  </a:lnTo>
                  <a:lnTo>
                    <a:pt x="732" y="18"/>
                  </a:lnTo>
                  <a:lnTo>
                    <a:pt x="737" y="31"/>
                  </a:lnTo>
                  <a:lnTo>
                    <a:pt x="745" y="46"/>
                  </a:lnTo>
                  <a:lnTo>
                    <a:pt x="749" y="61"/>
                  </a:lnTo>
                  <a:lnTo>
                    <a:pt x="753" y="76"/>
                  </a:lnTo>
                  <a:lnTo>
                    <a:pt x="755" y="94"/>
                  </a:lnTo>
                  <a:lnTo>
                    <a:pt x="756" y="113"/>
                  </a:lnTo>
                  <a:lnTo>
                    <a:pt x="756" y="130"/>
                  </a:lnTo>
                  <a:lnTo>
                    <a:pt x="758" y="149"/>
                  </a:lnTo>
                  <a:lnTo>
                    <a:pt x="758" y="168"/>
                  </a:lnTo>
                  <a:lnTo>
                    <a:pt x="758" y="189"/>
                  </a:lnTo>
                  <a:lnTo>
                    <a:pt x="758" y="206"/>
                  </a:lnTo>
                  <a:lnTo>
                    <a:pt x="762" y="223"/>
                  </a:lnTo>
                  <a:lnTo>
                    <a:pt x="762" y="240"/>
                  </a:lnTo>
                  <a:lnTo>
                    <a:pt x="768" y="257"/>
                  </a:lnTo>
                  <a:lnTo>
                    <a:pt x="768" y="265"/>
                  </a:lnTo>
                  <a:lnTo>
                    <a:pt x="766" y="276"/>
                  </a:lnTo>
                  <a:lnTo>
                    <a:pt x="762" y="284"/>
                  </a:lnTo>
                  <a:lnTo>
                    <a:pt x="758" y="291"/>
                  </a:lnTo>
                  <a:lnTo>
                    <a:pt x="753" y="295"/>
                  </a:lnTo>
                  <a:lnTo>
                    <a:pt x="749" y="295"/>
                  </a:lnTo>
                  <a:lnTo>
                    <a:pt x="745" y="291"/>
                  </a:lnTo>
                  <a:lnTo>
                    <a:pt x="745" y="288"/>
                  </a:lnTo>
                  <a:lnTo>
                    <a:pt x="743" y="282"/>
                  </a:lnTo>
                  <a:lnTo>
                    <a:pt x="743" y="276"/>
                  </a:lnTo>
                  <a:lnTo>
                    <a:pt x="734" y="282"/>
                  </a:lnTo>
                  <a:lnTo>
                    <a:pt x="730" y="289"/>
                  </a:lnTo>
                  <a:lnTo>
                    <a:pt x="726" y="297"/>
                  </a:lnTo>
                  <a:lnTo>
                    <a:pt x="726" y="307"/>
                  </a:lnTo>
                  <a:lnTo>
                    <a:pt x="722" y="316"/>
                  </a:lnTo>
                  <a:lnTo>
                    <a:pt x="722" y="326"/>
                  </a:lnTo>
                  <a:lnTo>
                    <a:pt x="716" y="333"/>
                  </a:lnTo>
                  <a:lnTo>
                    <a:pt x="709" y="341"/>
                  </a:lnTo>
                  <a:lnTo>
                    <a:pt x="707" y="322"/>
                  </a:lnTo>
                  <a:lnTo>
                    <a:pt x="705" y="307"/>
                  </a:lnTo>
                  <a:lnTo>
                    <a:pt x="699" y="288"/>
                  </a:lnTo>
                  <a:lnTo>
                    <a:pt x="694" y="272"/>
                  </a:lnTo>
                  <a:lnTo>
                    <a:pt x="684" y="255"/>
                  </a:lnTo>
                  <a:lnTo>
                    <a:pt x="677" y="242"/>
                  </a:lnTo>
                  <a:lnTo>
                    <a:pt x="665" y="229"/>
                  </a:lnTo>
                  <a:lnTo>
                    <a:pt x="656" y="219"/>
                  </a:lnTo>
                  <a:lnTo>
                    <a:pt x="642" y="210"/>
                  </a:lnTo>
                  <a:lnTo>
                    <a:pt x="629" y="206"/>
                  </a:lnTo>
                  <a:lnTo>
                    <a:pt x="614" y="202"/>
                  </a:lnTo>
                  <a:lnTo>
                    <a:pt x="600" y="202"/>
                  </a:lnTo>
                  <a:lnTo>
                    <a:pt x="583" y="206"/>
                  </a:lnTo>
                  <a:lnTo>
                    <a:pt x="570" y="215"/>
                  </a:lnTo>
                  <a:lnTo>
                    <a:pt x="555" y="229"/>
                  </a:lnTo>
                  <a:lnTo>
                    <a:pt x="540" y="248"/>
                  </a:lnTo>
                  <a:lnTo>
                    <a:pt x="538" y="253"/>
                  </a:lnTo>
                  <a:lnTo>
                    <a:pt x="536" y="259"/>
                  </a:lnTo>
                  <a:lnTo>
                    <a:pt x="532" y="263"/>
                  </a:lnTo>
                  <a:lnTo>
                    <a:pt x="530" y="269"/>
                  </a:lnTo>
                  <a:lnTo>
                    <a:pt x="521" y="274"/>
                  </a:lnTo>
                  <a:lnTo>
                    <a:pt x="511" y="278"/>
                  </a:lnTo>
                  <a:lnTo>
                    <a:pt x="500" y="278"/>
                  </a:lnTo>
                  <a:lnTo>
                    <a:pt x="490" y="282"/>
                  </a:lnTo>
                  <a:lnTo>
                    <a:pt x="483" y="288"/>
                  </a:lnTo>
                  <a:lnTo>
                    <a:pt x="479" y="295"/>
                  </a:lnTo>
                  <a:lnTo>
                    <a:pt x="446" y="307"/>
                  </a:lnTo>
                  <a:lnTo>
                    <a:pt x="420" y="322"/>
                  </a:lnTo>
                  <a:lnTo>
                    <a:pt x="393" y="341"/>
                  </a:lnTo>
                  <a:lnTo>
                    <a:pt x="374" y="365"/>
                  </a:lnTo>
                  <a:lnTo>
                    <a:pt x="355" y="390"/>
                  </a:lnTo>
                  <a:lnTo>
                    <a:pt x="340" y="417"/>
                  </a:lnTo>
                  <a:lnTo>
                    <a:pt x="327" y="445"/>
                  </a:lnTo>
                  <a:lnTo>
                    <a:pt x="317" y="478"/>
                  </a:lnTo>
                  <a:lnTo>
                    <a:pt x="308" y="508"/>
                  </a:lnTo>
                  <a:lnTo>
                    <a:pt x="300" y="542"/>
                  </a:lnTo>
                  <a:lnTo>
                    <a:pt x="294" y="573"/>
                  </a:lnTo>
                  <a:lnTo>
                    <a:pt x="291" y="609"/>
                  </a:lnTo>
                  <a:lnTo>
                    <a:pt x="287" y="641"/>
                  </a:lnTo>
                  <a:lnTo>
                    <a:pt x="285" y="673"/>
                  </a:lnTo>
                  <a:lnTo>
                    <a:pt x="281" y="704"/>
                  </a:lnTo>
                  <a:lnTo>
                    <a:pt x="281" y="734"/>
                  </a:lnTo>
                  <a:lnTo>
                    <a:pt x="277" y="746"/>
                  </a:lnTo>
                  <a:lnTo>
                    <a:pt x="281" y="757"/>
                  </a:lnTo>
                  <a:lnTo>
                    <a:pt x="285" y="769"/>
                  </a:lnTo>
                  <a:lnTo>
                    <a:pt x="289" y="780"/>
                  </a:lnTo>
                  <a:lnTo>
                    <a:pt x="294" y="788"/>
                  </a:lnTo>
                  <a:lnTo>
                    <a:pt x="300" y="799"/>
                  </a:lnTo>
                  <a:lnTo>
                    <a:pt x="304" y="810"/>
                  </a:lnTo>
                  <a:lnTo>
                    <a:pt x="306" y="824"/>
                  </a:lnTo>
                  <a:lnTo>
                    <a:pt x="294" y="824"/>
                  </a:lnTo>
                  <a:lnTo>
                    <a:pt x="285" y="831"/>
                  </a:lnTo>
                  <a:lnTo>
                    <a:pt x="275" y="843"/>
                  </a:lnTo>
                  <a:lnTo>
                    <a:pt x="266" y="856"/>
                  </a:lnTo>
                  <a:lnTo>
                    <a:pt x="254" y="869"/>
                  </a:lnTo>
                  <a:lnTo>
                    <a:pt x="241" y="883"/>
                  </a:lnTo>
                  <a:lnTo>
                    <a:pt x="234" y="886"/>
                  </a:lnTo>
                  <a:lnTo>
                    <a:pt x="226" y="892"/>
                  </a:lnTo>
                  <a:lnTo>
                    <a:pt x="215" y="894"/>
                  </a:lnTo>
                  <a:lnTo>
                    <a:pt x="205" y="898"/>
                  </a:lnTo>
                  <a:lnTo>
                    <a:pt x="192" y="905"/>
                  </a:lnTo>
                  <a:lnTo>
                    <a:pt x="178" y="915"/>
                  </a:lnTo>
                  <a:lnTo>
                    <a:pt x="161" y="923"/>
                  </a:lnTo>
                  <a:lnTo>
                    <a:pt x="146" y="934"/>
                  </a:lnTo>
                  <a:lnTo>
                    <a:pt x="129" y="943"/>
                  </a:lnTo>
                  <a:lnTo>
                    <a:pt x="114" y="953"/>
                  </a:lnTo>
                  <a:lnTo>
                    <a:pt x="99" y="959"/>
                  </a:lnTo>
                  <a:lnTo>
                    <a:pt x="83" y="968"/>
                  </a:lnTo>
                  <a:lnTo>
                    <a:pt x="66" y="970"/>
                  </a:lnTo>
                  <a:lnTo>
                    <a:pt x="53" y="972"/>
                  </a:lnTo>
                  <a:lnTo>
                    <a:pt x="40" y="968"/>
                  </a:lnTo>
                  <a:lnTo>
                    <a:pt x="30" y="964"/>
                  </a:lnTo>
                  <a:lnTo>
                    <a:pt x="22" y="955"/>
                  </a:lnTo>
                  <a:lnTo>
                    <a:pt x="17" y="942"/>
                  </a:lnTo>
                  <a:lnTo>
                    <a:pt x="15" y="921"/>
                  </a:lnTo>
                  <a:lnTo>
                    <a:pt x="17" y="898"/>
                  </a:lnTo>
                  <a:lnTo>
                    <a:pt x="17" y="871"/>
                  </a:lnTo>
                  <a:lnTo>
                    <a:pt x="17" y="846"/>
                  </a:lnTo>
                  <a:lnTo>
                    <a:pt x="15" y="820"/>
                  </a:lnTo>
                  <a:lnTo>
                    <a:pt x="13" y="795"/>
                  </a:lnTo>
                  <a:lnTo>
                    <a:pt x="11" y="769"/>
                  </a:lnTo>
                  <a:lnTo>
                    <a:pt x="9" y="744"/>
                  </a:lnTo>
                  <a:lnTo>
                    <a:pt x="7" y="717"/>
                  </a:lnTo>
                  <a:lnTo>
                    <a:pt x="5" y="691"/>
                  </a:lnTo>
                  <a:lnTo>
                    <a:pt x="3" y="664"/>
                  </a:lnTo>
                  <a:lnTo>
                    <a:pt x="2" y="639"/>
                  </a:lnTo>
                  <a:lnTo>
                    <a:pt x="0" y="613"/>
                  </a:lnTo>
                  <a:lnTo>
                    <a:pt x="0" y="588"/>
                  </a:lnTo>
                  <a:lnTo>
                    <a:pt x="0" y="565"/>
                  </a:lnTo>
                  <a:lnTo>
                    <a:pt x="2" y="540"/>
                  </a:lnTo>
                  <a:lnTo>
                    <a:pt x="3" y="518"/>
                  </a:lnTo>
                  <a:lnTo>
                    <a:pt x="9" y="497"/>
                  </a:lnTo>
                  <a:lnTo>
                    <a:pt x="26" y="489"/>
                  </a:lnTo>
                  <a:lnTo>
                    <a:pt x="45" y="481"/>
                  </a:lnTo>
                  <a:lnTo>
                    <a:pt x="64" y="470"/>
                  </a:lnTo>
                  <a:lnTo>
                    <a:pt x="83" y="461"/>
                  </a:lnTo>
                  <a:lnTo>
                    <a:pt x="99" y="447"/>
                  </a:lnTo>
                  <a:lnTo>
                    <a:pt x="116" y="434"/>
                  </a:lnTo>
                  <a:lnTo>
                    <a:pt x="133" y="419"/>
                  </a:lnTo>
                  <a:lnTo>
                    <a:pt x="152" y="405"/>
                  </a:lnTo>
                  <a:lnTo>
                    <a:pt x="169" y="390"/>
                  </a:lnTo>
                  <a:lnTo>
                    <a:pt x="186" y="375"/>
                  </a:lnTo>
                  <a:lnTo>
                    <a:pt x="203" y="358"/>
                  </a:lnTo>
                  <a:lnTo>
                    <a:pt x="222" y="345"/>
                  </a:lnTo>
                  <a:lnTo>
                    <a:pt x="239" y="327"/>
                  </a:lnTo>
                  <a:lnTo>
                    <a:pt x="258" y="316"/>
                  </a:lnTo>
                  <a:lnTo>
                    <a:pt x="279" y="303"/>
                  </a:lnTo>
                  <a:lnTo>
                    <a:pt x="300" y="291"/>
                  </a:lnTo>
                  <a:lnTo>
                    <a:pt x="311" y="282"/>
                  </a:lnTo>
                  <a:lnTo>
                    <a:pt x="325" y="272"/>
                  </a:lnTo>
                  <a:lnTo>
                    <a:pt x="338" y="259"/>
                  </a:lnTo>
                  <a:lnTo>
                    <a:pt x="351" y="250"/>
                  </a:lnTo>
                  <a:lnTo>
                    <a:pt x="363" y="236"/>
                  </a:lnTo>
                  <a:lnTo>
                    <a:pt x="378" y="223"/>
                  </a:lnTo>
                  <a:lnTo>
                    <a:pt x="389" y="210"/>
                  </a:lnTo>
                  <a:lnTo>
                    <a:pt x="405" y="198"/>
                  </a:lnTo>
                  <a:lnTo>
                    <a:pt x="416" y="185"/>
                  </a:lnTo>
                  <a:lnTo>
                    <a:pt x="429" y="175"/>
                  </a:lnTo>
                  <a:lnTo>
                    <a:pt x="443" y="164"/>
                  </a:lnTo>
                  <a:lnTo>
                    <a:pt x="456" y="156"/>
                  </a:lnTo>
                  <a:lnTo>
                    <a:pt x="467" y="149"/>
                  </a:lnTo>
                  <a:lnTo>
                    <a:pt x="483" y="147"/>
                  </a:lnTo>
                  <a:lnTo>
                    <a:pt x="494" y="143"/>
                  </a:lnTo>
                  <a:lnTo>
                    <a:pt x="509" y="147"/>
                  </a:lnTo>
                  <a:lnTo>
                    <a:pt x="521" y="135"/>
                  </a:lnTo>
                  <a:lnTo>
                    <a:pt x="532" y="126"/>
                  </a:lnTo>
                  <a:lnTo>
                    <a:pt x="543" y="116"/>
                  </a:lnTo>
                  <a:lnTo>
                    <a:pt x="557" y="107"/>
                  </a:lnTo>
                  <a:lnTo>
                    <a:pt x="570" y="97"/>
                  </a:lnTo>
                  <a:lnTo>
                    <a:pt x="583" y="86"/>
                  </a:lnTo>
                  <a:lnTo>
                    <a:pt x="595" y="76"/>
                  </a:lnTo>
                  <a:lnTo>
                    <a:pt x="608" y="67"/>
                  </a:lnTo>
                  <a:lnTo>
                    <a:pt x="620" y="56"/>
                  </a:lnTo>
                  <a:lnTo>
                    <a:pt x="633" y="46"/>
                  </a:lnTo>
                  <a:lnTo>
                    <a:pt x="644" y="37"/>
                  </a:lnTo>
                  <a:lnTo>
                    <a:pt x="658" y="27"/>
                  </a:lnTo>
                  <a:lnTo>
                    <a:pt x="669" y="19"/>
                  </a:lnTo>
                  <a:lnTo>
                    <a:pt x="682" y="12"/>
                  </a:lnTo>
                  <a:lnTo>
                    <a:pt x="696" y="4"/>
                  </a:lnTo>
                  <a:lnTo>
                    <a:pt x="709" y="0"/>
                  </a:lnTo>
                  <a:lnTo>
                    <a:pt x="709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0" name="Freeform 96"/>
            <p:cNvSpPr>
              <a:spLocks/>
            </p:cNvSpPr>
            <p:nvPr/>
          </p:nvSpPr>
          <p:spPr bwMode="auto">
            <a:xfrm>
              <a:off x="2565" y="2876"/>
              <a:ext cx="21" cy="45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39" y="3"/>
                </a:cxn>
                <a:cxn ang="0">
                  <a:pos x="39" y="11"/>
                </a:cxn>
                <a:cxn ang="0">
                  <a:pos x="38" y="19"/>
                </a:cxn>
                <a:cxn ang="0">
                  <a:pos x="36" y="26"/>
                </a:cxn>
                <a:cxn ang="0">
                  <a:pos x="34" y="36"/>
                </a:cxn>
                <a:cxn ang="0">
                  <a:pos x="32" y="43"/>
                </a:cxn>
                <a:cxn ang="0">
                  <a:pos x="28" y="53"/>
                </a:cxn>
                <a:cxn ang="0">
                  <a:pos x="26" y="60"/>
                </a:cxn>
                <a:cxn ang="0">
                  <a:pos x="22" y="70"/>
                </a:cxn>
                <a:cxn ang="0">
                  <a:pos x="19" y="79"/>
                </a:cxn>
                <a:cxn ang="0">
                  <a:pos x="15" y="85"/>
                </a:cxn>
                <a:cxn ang="0">
                  <a:pos x="9" y="89"/>
                </a:cxn>
                <a:cxn ang="0">
                  <a:pos x="5" y="89"/>
                </a:cxn>
                <a:cxn ang="0">
                  <a:pos x="1" y="81"/>
                </a:cxn>
                <a:cxn ang="0">
                  <a:pos x="0" y="74"/>
                </a:cxn>
                <a:cxn ang="0">
                  <a:pos x="0" y="66"/>
                </a:cxn>
                <a:cxn ang="0">
                  <a:pos x="0" y="55"/>
                </a:cxn>
                <a:cxn ang="0">
                  <a:pos x="3" y="43"/>
                </a:cxn>
                <a:cxn ang="0">
                  <a:pos x="5" y="36"/>
                </a:cxn>
                <a:cxn ang="0">
                  <a:pos x="11" y="30"/>
                </a:cxn>
                <a:cxn ang="0">
                  <a:pos x="17" y="22"/>
                </a:cxn>
                <a:cxn ang="0">
                  <a:pos x="22" y="19"/>
                </a:cxn>
                <a:cxn ang="0">
                  <a:pos x="34" y="7"/>
                </a:cxn>
                <a:cxn ang="0">
                  <a:pos x="41" y="0"/>
                </a:cxn>
                <a:cxn ang="0">
                  <a:pos x="41" y="0"/>
                </a:cxn>
              </a:cxnLst>
              <a:rect l="0" t="0" r="r" b="b"/>
              <a:pathLst>
                <a:path w="41" h="89">
                  <a:moveTo>
                    <a:pt x="41" y="0"/>
                  </a:moveTo>
                  <a:lnTo>
                    <a:pt x="39" y="3"/>
                  </a:lnTo>
                  <a:lnTo>
                    <a:pt x="39" y="11"/>
                  </a:lnTo>
                  <a:lnTo>
                    <a:pt x="38" y="19"/>
                  </a:lnTo>
                  <a:lnTo>
                    <a:pt x="36" y="26"/>
                  </a:lnTo>
                  <a:lnTo>
                    <a:pt x="34" y="36"/>
                  </a:lnTo>
                  <a:lnTo>
                    <a:pt x="32" y="43"/>
                  </a:lnTo>
                  <a:lnTo>
                    <a:pt x="28" y="53"/>
                  </a:lnTo>
                  <a:lnTo>
                    <a:pt x="26" y="60"/>
                  </a:lnTo>
                  <a:lnTo>
                    <a:pt x="22" y="70"/>
                  </a:lnTo>
                  <a:lnTo>
                    <a:pt x="19" y="79"/>
                  </a:lnTo>
                  <a:lnTo>
                    <a:pt x="15" y="85"/>
                  </a:lnTo>
                  <a:lnTo>
                    <a:pt x="9" y="89"/>
                  </a:lnTo>
                  <a:lnTo>
                    <a:pt x="5" y="89"/>
                  </a:lnTo>
                  <a:lnTo>
                    <a:pt x="1" y="81"/>
                  </a:lnTo>
                  <a:lnTo>
                    <a:pt x="0" y="74"/>
                  </a:lnTo>
                  <a:lnTo>
                    <a:pt x="0" y="66"/>
                  </a:lnTo>
                  <a:lnTo>
                    <a:pt x="0" y="55"/>
                  </a:lnTo>
                  <a:lnTo>
                    <a:pt x="3" y="43"/>
                  </a:lnTo>
                  <a:lnTo>
                    <a:pt x="5" y="36"/>
                  </a:lnTo>
                  <a:lnTo>
                    <a:pt x="11" y="30"/>
                  </a:lnTo>
                  <a:lnTo>
                    <a:pt x="17" y="22"/>
                  </a:lnTo>
                  <a:lnTo>
                    <a:pt x="22" y="19"/>
                  </a:lnTo>
                  <a:lnTo>
                    <a:pt x="34" y="7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1" name="Freeform 97"/>
            <p:cNvSpPr>
              <a:spLocks/>
            </p:cNvSpPr>
            <p:nvPr/>
          </p:nvSpPr>
          <p:spPr bwMode="auto">
            <a:xfrm>
              <a:off x="3279" y="2876"/>
              <a:ext cx="36" cy="24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69" y="0"/>
                </a:cxn>
                <a:cxn ang="0">
                  <a:pos x="73" y="0"/>
                </a:cxn>
                <a:cxn ang="0">
                  <a:pos x="61" y="11"/>
                </a:cxn>
                <a:cxn ang="0">
                  <a:pos x="50" y="20"/>
                </a:cxn>
                <a:cxn ang="0">
                  <a:pos x="37" y="28"/>
                </a:cxn>
                <a:cxn ang="0">
                  <a:pos x="25" y="36"/>
                </a:cxn>
                <a:cxn ang="0">
                  <a:pos x="14" y="41"/>
                </a:cxn>
                <a:cxn ang="0">
                  <a:pos x="0" y="47"/>
                </a:cxn>
                <a:cxn ang="0">
                  <a:pos x="8" y="38"/>
                </a:cxn>
                <a:cxn ang="0">
                  <a:pos x="16" y="30"/>
                </a:cxn>
                <a:cxn ang="0">
                  <a:pos x="23" y="20"/>
                </a:cxn>
                <a:cxn ang="0">
                  <a:pos x="31" y="15"/>
                </a:cxn>
                <a:cxn ang="0">
                  <a:pos x="37" y="9"/>
                </a:cxn>
                <a:cxn ang="0">
                  <a:pos x="46" y="3"/>
                </a:cxn>
                <a:cxn ang="0">
                  <a:pos x="54" y="0"/>
                </a:cxn>
                <a:cxn ang="0">
                  <a:pos x="63" y="0"/>
                </a:cxn>
                <a:cxn ang="0">
                  <a:pos x="63" y="0"/>
                </a:cxn>
              </a:cxnLst>
              <a:rect l="0" t="0" r="r" b="b"/>
              <a:pathLst>
                <a:path w="73" h="47">
                  <a:moveTo>
                    <a:pt x="63" y="0"/>
                  </a:moveTo>
                  <a:lnTo>
                    <a:pt x="69" y="0"/>
                  </a:lnTo>
                  <a:lnTo>
                    <a:pt x="73" y="0"/>
                  </a:lnTo>
                  <a:lnTo>
                    <a:pt x="61" y="11"/>
                  </a:lnTo>
                  <a:lnTo>
                    <a:pt x="50" y="20"/>
                  </a:lnTo>
                  <a:lnTo>
                    <a:pt x="37" y="28"/>
                  </a:lnTo>
                  <a:lnTo>
                    <a:pt x="25" y="36"/>
                  </a:lnTo>
                  <a:lnTo>
                    <a:pt x="14" y="41"/>
                  </a:lnTo>
                  <a:lnTo>
                    <a:pt x="0" y="47"/>
                  </a:lnTo>
                  <a:lnTo>
                    <a:pt x="8" y="38"/>
                  </a:lnTo>
                  <a:lnTo>
                    <a:pt x="16" y="30"/>
                  </a:lnTo>
                  <a:lnTo>
                    <a:pt x="23" y="20"/>
                  </a:lnTo>
                  <a:lnTo>
                    <a:pt x="31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2" name="Freeform 98"/>
            <p:cNvSpPr>
              <a:spLocks/>
            </p:cNvSpPr>
            <p:nvPr/>
          </p:nvSpPr>
          <p:spPr bwMode="auto">
            <a:xfrm>
              <a:off x="3313" y="2886"/>
              <a:ext cx="38" cy="32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53" y="1"/>
                </a:cxn>
                <a:cxn ang="0">
                  <a:pos x="63" y="7"/>
                </a:cxn>
                <a:cxn ang="0">
                  <a:pos x="72" y="11"/>
                </a:cxn>
                <a:cxn ang="0">
                  <a:pos x="76" y="15"/>
                </a:cxn>
                <a:cxn ang="0">
                  <a:pos x="76" y="22"/>
                </a:cxn>
                <a:cxn ang="0">
                  <a:pos x="68" y="32"/>
                </a:cxn>
                <a:cxn ang="0">
                  <a:pos x="61" y="36"/>
                </a:cxn>
                <a:cxn ang="0">
                  <a:pos x="53" y="40"/>
                </a:cxn>
                <a:cxn ang="0">
                  <a:pos x="44" y="43"/>
                </a:cxn>
                <a:cxn ang="0">
                  <a:pos x="34" y="47"/>
                </a:cxn>
                <a:cxn ang="0">
                  <a:pos x="23" y="51"/>
                </a:cxn>
                <a:cxn ang="0">
                  <a:pos x="15" y="57"/>
                </a:cxn>
                <a:cxn ang="0">
                  <a:pos x="6" y="60"/>
                </a:cxn>
                <a:cxn ang="0">
                  <a:pos x="0" y="64"/>
                </a:cxn>
                <a:cxn ang="0">
                  <a:pos x="0" y="51"/>
                </a:cxn>
                <a:cxn ang="0">
                  <a:pos x="6" y="43"/>
                </a:cxn>
                <a:cxn ang="0">
                  <a:pos x="11" y="34"/>
                </a:cxn>
                <a:cxn ang="0">
                  <a:pos x="23" y="28"/>
                </a:cxn>
                <a:cxn ang="0">
                  <a:pos x="27" y="20"/>
                </a:cxn>
                <a:cxn ang="0">
                  <a:pos x="32" y="15"/>
                </a:cxn>
                <a:cxn ang="0">
                  <a:pos x="36" y="7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76" h="64">
                  <a:moveTo>
                    <a:pt x="38" y="0"/>
                  </a:moveTo>
                  <a:lnTo>
                    <a:pt x="53" y="1"/>
                  </a:lnTo>
                  <a:lnTo>
                    <a:pt x="63" y="7"/>
                  </a:lnTo>
                  <a:lnTo>
                    <a:pt x="72" y="11"/>
                  </a:lnTo>
                  <a:lnTo>
                    <a:pt x="76" y="15"/>
                  </a:lnTo>
                  <a:lnTo>
                    <a:pt x="76" y="22"/>
                  </a:lnTo>
                  <a:lnTo>
                    <a:pt x="68" y="32"/>
                  </a:lnTo>
                  <a:lnTo>
                    <a:pt x="61" y="36"/>
                  </a:lnTo>
                  <a:lnTo>
                    <a:pt x="53" y="40"/>
                  </a:lnTo>
                  <a:lnTo>
                    <a:pt x="44" y="43"/>
                  </a:lnTo>
                  <a:lnTo>
                    <a:pt x="34" y="47"/>
                  </a:lnTo>
                  <a:lnTo>
                    <a:pt x="23" y="51"/>
                  </a:lnTo>
                  <a:lnTo>
                    <a:pt x="15" y="57"/>
                  </a:lnTo>
                  <a:lnTo>
                    <a:pt x="6" y="60"/>
                  </a:lnTo>
                  <a:lnTo>
                    <a:pt x="0" y="64"/>
                  </a:lnTo>
                  <a:lnTo>
                    <a:pt x="0" y="51"/>
                  </a:lnTo>
                  <a:lnTo>
                    <a:pt x="6" y="43"/>
                  </a:lnTo>
                  <a:lnTo>
                    <a:pt x="11" y="34"/>
                  </a:lnTo>
                  <a:lnTo>
                    <a:pt x="23" y="28"/>
                  </a:lnTo>
                  <a:lnTo>
                    <a:pt x="27" y="20"/>
                  </a:lnTo>
                  <a:lnTo>
                    <a:pt x="32" y="15"/>
                  </a:lnTo>
                  <a:lnTo>
                    <a:pt x="36" y="7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3" name="Freeform 99"/>
            <p:cNvSpPr>
              <a:spLocks/>
            </p:cNvSpPr>
            <p:nvPr/>
          </p:nvSpPr>
          <p:spPr bwMode="auto">
            <a:xfrm>
              <a:off x="2666" y="2891"/>
              <a:ext cx="15" cy="61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1" y="8"/>
                </a:cxn>
                <a:cxn ang="0">
                  <a:pos x="21" y="15"/>
                </a:cxn>
                <a:cxn ang="0">
                  <a:pos x="23" y="25"/>
                </a:cxn>
                <a:cxn ang="0">
                  <a:pos x="23" y="34"/>
                </a:cxn>
                <a:cxn ang="0">
                  <a:pos x="23" y="44"/>
                </a:cxn>
                <a:cxn ang="0">
                  <a:pos x="25" y="55"/>
                </a:cxn>
                <a:cxn ang="0">
                  <a:pos x="25" y="65"/>
                </a:cxn>
                <a:cxn ang="0">
                  <a:pos x="27" y="74"/>
                </a:cxn>
                <a:cxn ang="0">
                  <a:pos x="27" y="88"/>
                </a:cxn>
                <a:cxn ang="0">
                  <a:pos x="29" y="99"/>
                </a:cxn>
                <a:cxn ang="0">
                  <a:pos x="29" y="110"/>
                </a:cxn>
                <a:cxn ang="0">
                  <a:pos x="31" y="124"/>
                </a:cxn>
                <a:cxn ang="0">
                  <a:pos x="21" y="118"/>
                </a:cxn>
                <a:cxn ang="0">
                  <a:pos x="13" y="116"/>
                </a:cxn>
                <a:cxn ang="0">
                  <a:pos x="10" y="110"/>
                </a:cxn>
                <a:cxn ang="0">
                  <a:pos x="8" y="107"/>
                </a:cxn>
                <a:cxn ang="0">
                  <a:pos x="0" y="93"/>
                </a:cxn>
                <a:cxn ang="0">
                  <a:pos x="0" y="82"/>
                </a:cxn>
                <a:cxn ang="0">
                  <a:pos x="0" y="67"/>
                </a:cxn>
                <a:cxn ang="0">
                  <a:pos x="4" y="53"/>
                </a:cxn>
                <a:cxn ang="0">
                  <a:pos x="10" y="38"/>
                </a:cxn>
                <a:cxn ang="0">
                  <a:pos x="13" y="25"/>
                </a:cxn>
                <a:cxn ang="0">
                  <a:pos x="17" y="11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31" h="124">
                  <a:moveTo>
                    <a:pt x="21" y="0"/>
                  </a:moveTo>
                  <a:lnTo>
                    <a:pt x="21" y="8"/>
                  </a:lnTo>
                  <a:lnTo>
                    <a:pt x="21" y="15"/>
                  </a:lnTo>
                  <a:lnTo>
                    <a:pt x="23" y="25"/>
                  </a:lnTo>
                  <a:lnTo>
                    <a:pt x="23" y="34"/>
                  </a:lnTo>
                  <a:lnTo>
                    <a:pt x="23" y="44"/>
                  </a:lnTo>
                  <a:lnTo>
                    <a:pt x="25" y="55"/>
                  </a:lnTo>
                  <a:lnTo>
                    <a:pt x="25" y="65"/>
                  </a:lnTo>
                  <a:lnTo>
                    <a:pt x="27" y="74"/>
                  </a:lnTo>
                  <a:lnTo>
                    <a:pt x="27" y="88"/>
                  </a:lnTo>
                  <a:lnTo>
                    <a:pt x="29" y="99"/>
                  </a:lnTo>
                  <a:lnTo>
                    <a:pt x="29" y="110"/>
                  </a:lnTo>
                  <a:lnTo>
                    <a:pt x="31" y="124"/>
                  </a:lnTo>
                  <a:lnTo>
                    <a:pt x="21" y="118"/>
                  </a:lnTo>
                  <a:lnTo>
                    <a:pt x="13" y="116"/>
                  </a:lnTo>
                  <a:lnTo>
                    <a:pt x="10" y="110"/>
                  </a:lnTo>
                  <a:lnTo>
                    <a:pt x="8" y="107"/>
                  </a:lnTo>
                  <a:lnTo>
                    <a:pt x="0" y="93"/>
                  </a:lnTo>
                  <a:lnTo>
                    <a:pt x="0" y="82"/>
                  </a:lnTo>
                  <a:lnTo>
                    <a:pt x="0" y="67"/>
                  </a:lnTo>
                  <a:lnTo>
                    <a:pt x="4" y="53"/>
                  </a:lnTo>
                  <a:lnTo>
                    <a:pt x="10" y="38"/>
                  </a:lnTo>
                  <a:lnTo>
                    <a:pt x="13" y="25"/>
                  </a:lnTo>
                  <a:lnTo>
                    <a:pt x="17" y="11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4" name="Freeform 100"/>
            <p:cNvSpPr>
              <a:spLocks/>
            </p:cNvSpPr>
            <p:nvPr/>
          </p:nvSpPr>
          <p:spPr bwMode="auto">
            <a:xfrm>
              <a:off x="3541" y="2894"/>
              <a:ext cx="10" cy="11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1" y="7"/>
                </a:cxn>
                <a:cxn ang="0">
                  <a:pos x="17" y="15"/>
                </a:cxn>
                <a:cxn ang="0">
                  <a:pos x="10" y="21"/>
                </a:cxn>
                <a:cxn ang="0">
                  <a:pos x="0" y="21"/>
                </a:cxn>
                <a:cxn ang="0">
                  <a:pos x="0" y="13"/>
                </a:cxn>
                <a:cxn ang="0">
                  <a:pos x="6" y="7"/>
                </a:cxn>
                <a:cxn ang="0">
                  <a:pos x="14" y="3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21" h="21">
                  <a:moveTo>
                    <a:pt x="19" y="0"/>
                  </a:moveTo>
                  <a:lnTo>
                    <a:pt x="21" y="7"/>
                  </a:lnTo>
                  <a:lnTo>
                    <a:pt x="17" y="15"/>
                  </a:lnTo>
                  <a:lnTo>
                    <a:pt x="10" y="21"/>
                  </a:lnTo>
                  <a:lnTo>
                    <a:pt x="0" y="21"/>
                  </a:lnTo>
                  <a:lnTo>
                    <a:pt x="0" y="13"/>
                  </a:lnTo>
                  <a:lnTo>
                    <a:pt x="6" y="7"/>
                  </a:lnTo>
                  <a:lnTo>
                    <a:pt x="14" y="3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5" name="Freeform 101"/>
            <p:cNvSpPr>
              <a:spLocks/>
            </p:cNvSpPr>
            <p:nvPr/>
          </p:nvSpPr>
          <p:spPr bwMode="auto">
            <a:xfrm>
              <a:off x="3565" y="2900"/>
              <a:ext cx="8" cy="3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8"/>
                </a:cxn>
                <a:cxn ang="0">
                  <a:pos x="5" y="17"/>
                </a:cxn>
                <a:cxn ang="0">
                  <a:pos x="7" y="25"/>
                </a:cxn>
                <a:cxn ang="0">
                  <a:pos x="9" y="34"/>
                </a:cxn>
                <a:cxn ang="0">
                  <a:pos x="11" y="42"/>
                </a:cxn>
                <a:cxn ang="0">
                  <a:pos x="13" y="51"/>
                </a:cxn>
                <a:cxn ang="0">
                  <a:pos x="13" y="61"/>
                </a:cxn>
                <a:cxn ang="0">
                  <a:pos x="15" y="72"/>
                </a:cxn>
                <a:cxn ang="0">
                  <a:pos x="11" y="72"/>
                </a:cxn>
                <a:cxn ang="0">
                  <a:pos x="7" y="72"/>
                </a:cxn>
                <a:cxn ang="0">
                  <a:pos x="4" y="63"/>
                </a:cxn>
                <a:cxn ang="0">
                  <a:pos x="4" y="53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0" y="27"/>
                </a:cxn>
                <a:cxn ang="0">
                  <a:pos x="0" y="17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5" h="72">
                  <a:moveTo>
                    <a:pt x="4" y="0"/>
                  </a:moveTo>
                  <a:lnTo>
                    <a:pt x="4" y="8"/>
                  </a:lnTo>
                  <a:lnTo>
                    <a:pt x="5" y="17"/>
                  </a:lnTo>
                  <a:lnTo>
                    <a:pt x="7" y="25"/>
                  </a:lnTo>
                  <a:lnTo>
                    <a:pt x="9" y="34"/>
                  </a:lnTo>
                  <a:lnTo>
                    <a:pt x="11" y="42"/>
                  </a:lnTo>
                  <a:lnTo>
                    <a:pt x="13" y="51"/>
                  </a:lnTo>
                  <a:lnTo>
                    <a:pt x="13" y="61"/>
                  </a:lnTo>
                  <a:lnTo>
                    <a:pt x="15" y="72"/>
                  </a:lnTo>
                  <a:lnTo>
                    <a:pt x="11" y="72"/>
                  </a:lnTo>
                  <a:lnTo>
                    <a:pt x="7" y="72"/>
                  </a:lnTo>
                  <a:lnTo>
                    <a:pt x="4" y="63"/>
                  </a:lnTo>
                  <a:lnTo>
                    <a:pt x="4" y="53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27"/>
                  </a:lnTo>
                  <a:lnTo>
                    <a:pt x="0" y="17"/>
                  </a:lnTo>
                  <a:lnTo>
                    <a:pt x="0" y="8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6" name="Freeform 102"/>
            <p:cNvSpPr>
              <a:spLocks/>
            </p:cNvSpPr>
            <p:nvPr/>
          </p:nvSpPr>
          <p:spPr bwMode="auto">
            <a:xfrm>
              <a:off x="2719" y="2903"/>
              <a:ext cx="24" cy="123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11"/>
                </a:cxn>
                <a:cxn ang="0">
                  <a:pos x="22" y="23"/>
                </a:cxn>
                <a:cxn ang="0">
                  <a:pos x="22" y="32"/>
                </a:cxn>
                <a:cxn ang="0">
                  <a:pos x="24" y="45"/>
                </a:cxn>
                <a:cxn ang="0">
                  <a:pos x="26" y="55"/>
                </a:cxn>
                <a:cxn ang="0">
                  <a:pos x="26" y="66"/>
                </a:cxn>
                <a:cxn ang="0">
                  <a:pos x="28" y="76"/>
                </a:cxn>
                <a:cxn ang="0">
                  <a:pos x="30" y="89"/>
                </a:cxn>
                <a:cxn ang="0">
                  <a:pos x="30" y="97"/>
                </a:cxn>
                <a:cxn ang="0">
                  <a:pos x="32" y="106"/>
                </a:cxn>
                <a:cxn ang="0">
                  <a:pos x="32" y="116"/>
                </a:cxn>
                <a:cxn ang="0">
                  <a:pos x="34" y="127"/>
                </a:cxn>
                <a:cxn ang="0">
                  <a:pos x="34" y="135"/>
                </a:cxn>
                <a:cxn ang="0">
                  <a:pos x="36" y="146"/>
                </a:cxn>
                <a:cxn ang="0">
                  <a:pos x="36" y="156"/>
                </a:cxn>
                <a:cxn ang="0">
                  <a:pos x="40" y="165"/>
                </a:cxn>
                <a:cxn ang="0">
                  <a:pos x="40" y="175"/>
                </a:cxn>
                <a:cxn ang="0">
                  <a:pos x="40" y="184"/>
                </a:cxn>
                <a:cxn ang="0">
                  <a:pos x="41" y="194"/>
                </a:cxn>
                <a:cxn ang="0">
                  <a:pos x="43" y="205"/>
                </a:cxn>
                <a:cxn ang="0">
                  <a:pos x="43" y="215"/>
                </a:cxn>
                <a:cxn ang="0">
                  <a:pos x="45" y="224"/>
                </a:cxn>
                <a:cxn ang="0">
                  <a:pos x="45" y="234"/>
                </a:cxn>
                <a:cxn ang="0">
                  <a:pos x="47" y="245"/>
                </a:cxn>
                <a:cxn ang="0">
                  <a:pos x="40" y="232"/>
                </a:cxn>
                <a:cxn ang="0">
                  <a:pos x="34" y="222"/>
                </a:cxn>
                <a:cxn ang="0">
                  <a:pos x="28" y="211"/>
                </a:cxn>
                <a:cxn ang="0">
                  <a:pos x="24" y="199"/>
                </a:cxn>
                <a:cxn ang="0">
                  <a:pos x="20" y="188"/>
                </a:cxn>
                <a:cxn ang="0">
                  <a:pos x="17" y="177"/>
                </a:cxn>
                <a:cxn ang="0">
                  <a:pos x="13" y="165"/>
                </a:cxn>
                <a:cxn ang="0">
                  <a:pos x="11" y="154"/>
                </a:cxn>
                <a:cxn ang="0">
                  <a:pos x="7" y="142"/>
                </a:cxn>
                <a:cxn ang="0">
                  <a:pos x="5" y="135"/>
                </a:cxn>
                <a:cxn ang="0">
                  <a:pos x="3" y="123"/>
                </a:cxn>
                <a:cxn ang="0">
                  <a:pos x="3" y="114"/>
                </a:cxn>
                <a:cxn ang="0">
                  <a:pos x="1" y="102"/>
                </a:cxn>
                <a:cxn ang="0">
                  <a:pos x="0" y="93"/>
                </a:cxn>
                <a:cxn ang="0">
                  <a:pos x="0" y="85"/>
                </a:cxn>
                <a:cxn ang="0">
                  <a:pos x="1" y="76"/>
                </a:cxn>
                <a:cxn ang="0">
                  <a:pos x="1" y="64"/>
                </a:cxn>
                <a:cxn ang="0">
                  <a:pos x="1" y="55"/>
                </a:cxn>
                <a:cxn ang="0">
                  <a:pos x="3" y="45"/>
                </a:cxn>
                <a:cxn ang="0">
                  <a:pos x="7" y="36"/>
                </a:cxn>
                <a:cxn ang="0">
                  <a:pos x="9" y="26"/>
                </a:cxn>
                <a:cxn ang="0">
                  <a:pos x="11" y="17"/>
                </a:cxn>
                <a:cxn ang="0">
                  <a:pos x="15" y="9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47" h="245">
                  <a:moveTo>
                    <a:pt x="20" y="0"/>
                  </a:moveTo>
                  <a:lnTo>
                    <a:pt x="20" y="11"/>
                  </a:lnTo>
                  <a:lnTo>
                    <a:pt x="22" y="23"/>
                  </a:lnTo>
                  <a:lnTo>
                    <a:pt x="22" y="32"/>
                  </a:lnTo>
                  <a:lnTo>
                    <a:pt x="24" y="45"/>
                  </a:lnTo>
                  <a:lnTo>
                    <a:pt x="26" y="55"/>
                  </a:lnTo>
                  <a:lnTo>
                    <a:pt x="26" y="66"/>
                  </a:lnTo>
                  <a:lnTo>
                    <a:pt x="28" y="76"/>
                  </a:lnTo>
                  <a:lnTo>
                    <a:pt x="30" y="89"/>
                  </a:lnTo>
                  <a:lnTo>
                    <a:pt x="30" y="97"/>
                  </a:lnTo>
                  <a:lnTo>
                    <a:pt x="32" y="106"/>
                  </a:lnTo>
                  <a:lnTo>
                    <a:pt x="32" y="116"/>
                  </a:lnTo>
                  <a:lnTo>
                    <a:pt x="34" y="127"/>
                  </a:lnTo>
                  <a:lnTo>
                    <a:pt x="34" y="135"/>
                  </a:lnTo>
                  <a:lnTo>
                    <a:pt x="36" y="146"/>
                  </a:lnTo>
                  <a:lnTo>
                    <a:pt x="36" y="156"/>
                  </a:lnTo>
                  <a:lnTo>
                    <a:pt x="40" y="165"/>
                  </a:lnTo>
                  <a:lnTo>
                    <a:pt x="40" y="175"/>
                  </a:lnTo>
                  <a:lnTo>
                    <a:pt x="40" y="184"/>
                  </a:lnTo>
                  <a:lnTo>
                    <a:pt x="41" y="194"/>
                  </a:lnTo>
                  <a:lnTo>
                    <a:pt x="43" y="205"/>
                  </a:lnTo>
                  <a:lnTo>
                    <a:pt x="43" y="215"/>
                  </a:lnTo>
                  <a:lnTo>
                    <a:pt x="45" y="224"/>
                  </a:lnTo>
                  <a:lnTo>
                    <a:pt x="45" y="234"/>
                  </a:lnTo>
                  <a:lnTo>
                    <a:pt x="47" y="245"/>
                  </a:lnTo>
                  <a:lnTo>
                    <a:pt x="40" y="232"/>
                  </a:lnTo>
                  <a:lnTo>
                    <a:pt x="34" y="222"/>
                  </a:lnTo>
                  <a:lnTo>
                    <a:pt x="28" y="211"/>
                  </a:lnTo>
                  <a:lnTo>
                    <a:pt x="24" y="199"/>
                  </a:lnTo>
                  <a:lnTo>
                    <a:pt x="20" y="188"/>
                  </a:lnTo>
                  <a:lnTo>
                    <a:pt x="17" y="177"/>
                  </a:lnTo>
                  <a:lnTo>
                    <a:pt x="13" y="165"/>
                  </a:lnTo>
                  <a:lnTo>
                    <a:pt x="11" y="154"/>
                  </a:lnTo>
                  <a:lnTo>
                    <a:pt x="7" y="142"/>
                  </a:lnTo>
                  <a:lnTo>
                    <a:pt x="5" y="135"/>
                  </a:lnTo>
                  <a:lnTo>
                    <a:pt x="3" y="123"/>
                  </a:lnTo>
                  <a:lnTo>
                    <a:pt x="3" y="114"/>
                  </a:lnTo>
                  <a:lnTo>
                    <a:pt x="1" y="102"/>
                  </a:lnTo>
                  <a:lnTo>
                    <a:pt x="0" y="93"/>
                  </a:lnTo>
                  <a:lnTo>
                    <a:pt x="0" y="85"/>
                  </a:lnTo>
                  <a:lnTo>
                    <a:pt x="1" y="76"/>
                  </a:lnTo>
                  <a:lnTo>
                    <a:pt x="1" y="64"/>
                  </a:lnTo>
                  <a:lnTo>
                    <a:pt x="1" y="55"/>
                  </a:lnTo>
                  <a:lnTo>
                    <a:pt x="3" y="45"/>
                  </a:lnTo>
                  <a:lnTo>
                    <a:pt x="7" y="36"/>
                  </a:lnTo>
                  <a:lnTo>
                    <a:pt x="9" y="26"/>
                  </a:lnTo>
                  <a:lnTo>
                    <a:pt x="11" y="17"/>
                  </a:lnTo>
                  <a:lnTo>
                    <a:pt x="15" y="9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7" name="Freeform 103"/>
            <p:cNvSpPr>
              <a:spLocks/>
            </p:cNvSpPr>
            <p:nvPr/>
          </p:nvSpPr>
          <p:spPr bwMode="auto">
            <a:xfrm>
              <a:off x="3155" y="2934"/>
              <a:ext cx="45" cy="39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40" y="0"/>
                </a:cxn>
                <a:cxn ang="0">
                  <a:pos x="50" y="0"/>
                </a:cxn>
                <a:cxn ang="0">
                  <a:pos x="57" y="0"/>
                </a:cxn>
                <a:cxn ang="0">
                  <a:pos x="67" y="3"/>
                </a:cxn>
                <a:cxn ang="0">
                  <a:pos x="80" y="9"/>
                </a:cxn>
                <a:cxn ang="0">
                  <a:pos x="88" y="19"/>
                </a:cxn>
                <a:cxn ang="0">
                  <a:pos x="90" y="26"/>
                </a:cxn>
                <a:cxn ang="0">
                  <a:pos x="92" y="34"/>
                </a:cxn>
                <a:cxn ang="0">
                  <a:pos x="90" y="43"/>
                </a:cxn>
                <a:cxn ang="0">
                  <a:pos x="88" y="53"/>
                </a:cxn>
                <a:cxn ang="0">
                  <a:pos x="82" y="58"/>
                </a:cxn>
                <a:cxn ang="0">
                  <a:pos x="78" y="66"/>
                </a:cxn>
                <a:cxn ang="0">
                  <a:pos x="73" y="72"/>
                </a:cxn>
                <a:cxn ang="0">
                  <a:pos x="65" y="77"/>
                </a:cxn>
                <a:cxn ang="0">
                  <a:pos x="54" y="77"/>
                </a:cxn>
                <a:cxn ang="0">
                  <a:pos x="40" y="76"/>
                </a:cxn>
                <a:cxn ang="0">
                  <a:pos x="33" y="72"/>
                </a:cxn>
                <a:cxn ang="0">
                  <a:pos x="25" y="70"/>
                </a:cxn>
                <a:cxn ang="0">
                  <a:pos x="17" y="64"/>
                </a:cxn>
                <a:cxn ang="0">
                  <a:pos x="10" y="58"/>
                </a:cxn>
                <a:cxn ang="0">
                  <a:pos x="2" y="53"/>
                </a:cxn>
                <a:cxn ang="0">
                  <a:pos x="0" y="49"/>
                </a:cxn>
                <a:cxn ang="0">
                  <a:pos x="0" y="39"/>
                </a:cxn>
                <a:cxn ang="0">
                  <a:pos x="4" y="32"/>
                </a:cxn>
                <a:cxn ang="0">
                  <a:pos x="8" y="22"/>
                </a:cxn>
                <a:cxn ang="0">
                  <a:pos x="14" y="15"/>
                </a:cxn>
                <a:cxn ang="0">
                  <a:pos x="21" y="9"/>
                </a:cxn>
                <a:cxn ang="0">
                  <a:pos x="29" y="3"/>
                </a:cxn>
                <a:cxn ang="0">
                  <a:pos x="29" y="3"/>
                </a:cxn>
              </a:cxnLst>
              <a:rect l="0" t="0" r="r" b="b"/>
              <a:pathLst>
                <a:path w="92" h="77">
                  <a:moveTo>
                    <a:pt x="29" y="3"/>
                  </a:moveTo>
                  <a:lnTo>
                    <a:pt x="40" y="0"/>
                  </a:lnTo>
                  <a:lnTo>
                    <a:pt x="50" y="0"/>
                  </a:lnTo>
                  <a:lnTo>
                    <a:pt x="57" y="0"/>
                  </a:lnTo>
                  <a:lnTo>
                    <a:pt x="67" y="3"/>
                  </a:lnTo>
                  <a:lnTo>
                    <a:pt x="80" y="9"/>
                  </a:lnTo>
                  <a:lnTo>
                    <a:pt x="88" y="19"/>
                  </a:lnTo>
                  <a:lnTo>
                    <a:pt x="90" y="26"/>
                  </a:lnTo>
                  <a:lnTo>
                    <a:pt x="92" y="34"/>
                  </a:lnTo>
                  <a:lnTo>
                    <a:pt x="90" y="43"/>
                  </a:lnTo>
                  <a:lnTo>
                    <a:pt x="88" y="53"/>
                  </a:lnTo>
                  <a:lnTo>
                    <a:pt x="82" y="58"/>
                  </a:lnTo>
                  <a:lnTo>
                    <a:pt x="78" y="66"/>
                  </a:lnTo>
                  <a:lnTo>
                    <a:pt x="73" y="72"/>
                  </a:lnTo>
                  <a:lnTo>
                    <a:pt x="65" y="77"/>
                  </a:lnTo>
                  <a:lnTo>
                    <a:pt x="54" y="77"/>
                  </a:lnTo>
                  <a:lnTo>
                    <a:pt x="40" y="76"/>
                  </a:lnTo>
                  <a:lnTo>
                    <a:pt x="33" y="72"/>
                  </a:lnTo>
                  <a:lnTo>
                    <a:pt x="25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2" y="53"/>
                  </a:lnTo>
                  <a:lnTo>
                    <a:pt x="0" y="49"/>
                  </a:lnTo>
                  <a:lnTo>
                    <a:pt x="0" y="39"/>
                  </a:lnTo>
                  <a:lnTo>
                    <a:pt x="4" y="32"/>
                  </a:lnTo>
                  <a:lnTo>
                    <a:pt x="8" y="22"/>
                  </a:lnTo>
                  <a:lnTo>
                    <a:pt x="14" y="15"/>
                  </a:lnTo>
                  <a:lnTo>
                    <a:pt x="21" y="9"/>
                  </a:lnTo>
                  <a:lnTo>
                    <a:pt x="29" y="3"/>
                  </a:lnTo>
                  <a:lnTo>
                    <a:pt x="29" y="3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8" name="Freeform 104"/>
            <p:cNvSpPr>
              <a:spLocks/>
            </p:cNvSpPr>
            <p:nvPr/>
          </p:nvSpPr>
          <p:spPr bwMode="auto">
            <a:xfrm>
              <a:off x="2573" y="2939"/>
              <a:ext cx="13" cy="11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4" y="13"/>
                </a:cxn>
                <a:cxn ang="0">
                  <a:pos x="24" y="29"/>
                </a:cxn>
                <a:cxn ang="0">
                  <a:pos x="24" y="34"/>
                </a:cxn>
                <a:cxn ang="0">
                  <a:pos x="24" y="44"/>
                </a:cxn>
                <a:cxn ang="0">
                  <a:pos x="24" y="49"/>
                </a:cxn>
                <a:cxn ang="0">
                  <a:pos x="24" y="57"/>
                </a:cxn>
                <a:cxn ang="0">
                  <a:pos x="23" y="65"/>
                </a:cxn>
                <a:cxn ang="0">
                  <a:pos x="23" y="72"/>
                </a:cxn>
                <a:cxn ang="0">
                  <a:pos x="21" y="80"/>
                </a:cxn>
                <a:cxn ang="0">
                  <a:pos x="21" y="89"/>
                </a:cxn>
                <a:cxn ang="0">
                  <a:pos x="21" y="97"/>
                </a:cxn>
                <a:cxn ang="0">
                  <a:pos x="21" y="105"/>
                </a:cxn>
                <a:cxn ang="0">
                  <a:pos x="21" y="112"/>
                </a:cxn>
                <a:cxn ang="0">
                  <a:pos x="21" y="120"/>
                </a:cxn>
                <a:cxn ang="0">
                  <a:pos x="17" y="133"/>
                </a:cxn>
                <a:cxn ang="0">
                  <a:pos x="15" y="146"/>
                </a:cxn>
                <a:cxn ang="0">
                  <a:pos x="13" y="160"/>
                </a:cxn>
                <a:cxn ang="0">
                  <a:pos x="13" y="175"/>
                </a:cxn>
                <a:cxn ang="0">
                  <a:pos x="11" y="186"/>
                </a:cxn>
                <a:cxn ang="0">
                  <a:pos x="11" y="202"/>
                </a:cxn>
                <a:cxn ang="0">
                  <a:pos x="11" y="215"/>
                </a:cxn>
                <a:cxn ang="0">
                  <a:pos x="11" y="228"/>
                </a:cxn>
                <a:cxn ang="0">
                  <a:pos x="7" y="215"/>
                </a:cxn>
                <a:cxn ang="0">
                  <a:pos x="4" y="202"/>
                </a:cxn>
                <a:cxn ang="0">
                  <a:pos x="2" y="188"/>
                </a:cxn>
                <a:cxn ang="0">
                  <a:pos x="0" y="177"/>
                </a:cxn>
                <a:cxn ang="0">
                  <a:pos x="0" y="164"/>
                </a:cxn>
                <a:cxn ang="0">
                  <a:pos x="0" y="150"/>
                </a:cxn>
                <a:cxn ang="0">
                  <a:pos x="0" y="137"/>
                </a:cxn>
                <a:cxn ang="0">
                  <a:pos x="2" y="126"/>
                </a:cxn>
                <a:cxn ang="0">
                  <a:pos x="2" y="116"/>
                </a:cxn>
                <a:cxn ang="0">
                  <a:pos x="2" y="108"/>
                </a:cxn>
                <a:cxn ang="0">
                  <a:pos x="4" y="101"/>
                </a:cxn>
                <a:cxn ang="0">
                  <a:pos x="4" y="93"/>
                </a:cxn>
                <a:cxn ang="0">
                  <a:pos x="4" y="86"/>
                </a:cxn>
                <a:cxn ang="0">
                  <a:pos x="5" y="76"/>
                </a:cxn>
                <a:cxn ang="0">
                  <a:pos x="7" y="68"/>
                </a:cxn>
                <a:cxn ang="0">
                  <a:pos x="9" y="61"/>
                </a:cxn>
                <a:cxn ang="0">
                  <a:pos x="9" y="53"/>
                </a:cxn>
                <a:cxn ang="0">
                  <a:pos x="13" y="44"/>
                </a:cxn>
                <a:cxn ang="0">
                  <a:pos x="13" y="36"/>
                </a:cxn>
                <a:cxn ang="0">
                  <a:pos x="17" y="29"/>
                </a:cxn>
                <a:cxn ang="0">
                  <a:pos x="21" y="13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26" h="228">
                  <a:moveTo>
                    <a:pt x="26" y="0"/>
                  </a:moveTo>
                  <a:lnTo>
                    <a:pt x="24" y="13"/>
                  </a:lnTo>
                  <a:lnTo>
                    <a:pt x="24" y="29"/>
                  </a:lnTo>
                  <a:lnTo>
                    <a:pt x="24" y="34"/>
                  </a:lnTo>
                  <a:lnTo>
                    <a:pt x="24" y="44"/>
                  </a:lnTo>
                  <a:lnTo>
                    <a:pt x="24" y="49"/>
                  </a:lnTo>
                  <a:lnTo>
                    <a:pt x="24" y="57"/>
                  </a:lnTo>
                  <a:lnTo>
                    <a:pt x="23" y="65"/>
                  </a:lnTo>
                  <a:lnTo>
                    <a:pt x="23" y="72"/>
                  </a:lnTo>
                  <a:lnTo>
                    <a:pt x="21" y="80"/>
                  </a:lnTo>
                  <a:lnTo>
                    <a:pt x="21" y="89"/>
                  </a:lnTo>
                  <a:lnTo>
                    <a:pt x="21" y="97"/>
                  </a:lnTo>
                  <a:lnTo>
                    <a:pt x="21" y="105"/>
                  </a:lnTo>
                  <a:lnTo>
                    <a:pt x="21" y="112"/>
                  </a:lnTo>
                  <a:lnTo>
                    <a:pt x="21" y="120"/>
                  </a:lnTo>
                  <a:lnTo>
                    <a:pt x="17" y="133"/>
                  </a:lnTo>
                  <a:lnTo>
                    <a:pt x="15" y="146"/>
                  </a:lnTo>
                  <a:lnTo>
                    <a:pt x="13" y="160"/>
                  </a:lnTo>
                  <a:lnTo>
                    <a:pt x="13" y="175"/>
                  </a:lnTo>
                  <a:lnTo>
                    <a:pt x="11" y="186"/>
                  </a:lnTo>
                  <a:lnTo>
                    <a:pt x="11" y="202"/>
                  </a:lnTo>
                  <a:lnTo>
                    <a:pt x="11" y="215"/>
                  </a:lnTo>
                  <a:lnTo>
                    <a:pt x="11" y="228"/>
                  </a:lnTo>
                  <a:lnTo>
                    <a:pt x="7" y="215"/>
                  </a:lnTo>
                  <a:lnTo>
                    <a:pt x="4" y="202"/>
                  </a:lnTo>
                  <a:lnTo>
                    <a:pt x="2" y="188"/>
                  </a:lnTo>
                  <a:lnTo>
                    <a:pt x="0" y="177"/>
                  </a:lnTo>
                  <a:lnTo>
                    <a:pt x="0" y="164"/>
                  </a:lnTo>
                  <a:lnTo>
                    <a:pt x="0" y="150"/>
                  </a:lnTo>
                  <a:lnTo>
                    <a:pt x="0" y="137"/>
                  </a:lnTo>
                  <a:lnTo>
                    <a:pt x="2" y="126"/>
                  </a:lnTo>
                  <a:lnTo>
                    <a:pt x="2" y="116"/>
                  </a:lnTo>
                  <a:lnTo>
                    <a:pt x="2" y="108"/>
                  </a:lnTo>
                  <a:lnTo>
                    <a:pt x="4" y="101"/>
                  </a:lnTo>
                  <a:lnTo>
                    <a:pt x="4" y="93"/>
                  </a:lnTo>
                  <a:lnTo>
                    <a:pt x="4" y="86"/>
                  </a:lnTo>
                  <a:lnTo>
                    <a:pt x="5" y="76"/>
                  </a:lnTo>
                  <a:lnTo>
                    <a:pt x="7" y="68"/>
                  </a:lnTo>
                  <a:lnTo>
                    <a:pt x="9" y="61"/>
                  </a:lnTo>
                  <a:lnTo>
                    <a:pt x="9" y="53"/>
                  </a:lnTo>
                  <a:lnTo>
                    <a:pt x="13" y="44"/>
                  </a:lnTo>
                  <a:lnTo>
                    <a:pt x="13" y="36"/>
                  </a:lnTo>
                  <a:lnTo>
                    <a:pt x="17" y="29"/>
                  </a:lnTo>
                  <a:lnTo>
                    <a:pt x="21" y="13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29" name="Freeform 105"/>
            <p:cNvSpPr>
              <a:spLocks/>
            </p:cNvSpPr>
            <p:nvPr/>
          </p:nvSpPr>
          <p:spPr bwMode="auto">
            <a:xfrm>
              <a:off x="2887" y="2961"/>
              <a:ext cx="336" cy="12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95" y="4"/>
                </a:cxn>
                <a:cxn ang="0">
                  <a:pos x="130" y="11"/>
                </a:cxn>
                <a:cxn ang="0">
                  <a:pos x="166" y="19"/>
                </a:cxn>
                <a:cxn ang="0">
                  <a:pos x="202" y="28"/>
                </a:cxn>
                <a:cxn ang="0">
                  <a:pos x="236" y="40"/>
                </a:cxn>
                <a:cxn ang="0">
                  <a:pos x="268" y="51"/>
                </a:cxn>
                <a:cxn ang="0">
                  <a:pos x="299" y="66"/>
                </a:cxn>
                <a:cxn ang="0">
                  <a:pos x="335" y="76"/>
                </a:cxn>
                <a:cxn ang="0">
                  <a:pos x="377" y="85"/>
                </a:cxn>
                <a:cxn ang="0">
                  <a:pos x="420" y="99"/>
                </a:cxn>
                <a:cxn ang="0">
                  <a:pos x="462" y="112"/>
                </a:cxn>
                <a:cxn ang="0">
                  <a:pos x="504" y="123"/>
                </a:cxn>
                <a:cxn ang="0">
                  <a:pos x="546" y="135"/>
                </a:cxn>
                <a:cxn ang="0">
                  <a:pos x="588" y="144"/>
                </a:cxn>
                <a:cxn ang="0">
                  <a:pos x="630" y="152"/>
                </a:cxn>
                <a:cxn ang="0">
                  <a:pos x="660" y="161"/>
                </a:cxn>
                <a:cxn ang="0">
                  <a:pos x="668" y="175"/>
                </a:cxn>
                <a:cxn ang="0">
                  <a:pos x="673" y="196"/>
                </a:cxn>
                <a:cxn ang="0">
                  <a:pos x="662" y="220"/>
                </a:cxn>
                <a:cxn ang="0">
                  <a:pos x="643" y="239"/>
                </a:cxn>
                <a:cxn ang="0">
                  <a:pos x="592" y="230"/>
                </a:cxn>
                <a:cxn ang="0">
                  <a:pos x="515" y="203"/>
                </a:cxn>
                <a:cxn ang="0">
                  <a:pos x="438" y="178"/>
                </a:cxn>
                <a:cxn ang="0">
                  <a:pos x="360" y="158"/>
                </a:cxn>
                <a:cxn ang="0">
                  <a:pos x="282" y="135"/>
                </a:cxn>
                <a:cxn ang="0">
                  <a:pos x="204" y="110"/>
                </a:cxn>
                <a:cxn ang="0">
                  <a:pos x="130" y="83"/>
                </a:cxn>
                <a:cxn ang="0">
                  <a:pos x="57" y="53"/>
                </a:cxn>
                <a:cxn ang="0">
                  <a:pos x="15" y="45"/>
                </a:cxn>
                <a:cxn ang="0">
                  <a:pos x="6" y="51"/>
                </a:cxn>
                <a:cxn ang="0">
                  <a:pos x="0" y="47"/>
                </a:cxn>
                <a:cxn ang="0">
                  <a:pos x="6" y="24"/>
                </a:cxn>
                <a:cxn ang="0">
                  <a:pos x="27" y="4"/>
                </a:cxn>
                <a:cxn ang="0">
                  <a:pos x="40" y="0"/>
                </a:cxn>
              </a:cxnLst>
              <a:rect l="0" t="0" r="r" b="b"/>
              <a:pathLst>
                <a:path w="673" h="247">
                  <a:moveTo>
                    <a:pt x="40" y="0"/>
                  </a:moveTo>
                  <a:lnTo>
                    <a:pt x="59" y="0"/>
                  </a:lnTo>
                  <a:lnTo>
                    <a:pt x="76" y="2"/>
                  </a:lnTo>
                  <a:lnTo>
                    <a:pt x="95" y="4"/>
                  </a:lnTo>
                  <a:lnTo>
                    <a:pt x="112" y="9"/>
                  </a:lnTo>
                  <a:lnTo>
                    <a:pt x="130" y="11"/>
                  </a:lnTo>
                  <a:lnTo>
                    <a:pt x="149" y="15"/>
                  </a:lnTo>
                  <a:lnTo>
                    <a:pt x="166" y="19"/>
                  </a:lnTo>
                  <a:lnTo>
                    <a:pt x="185" y="24"/>
                  </a:lnTo>
                  <a:lnTo>
                    <a:pt x="202" y="28"/>
                  </a:lnTo>
                  <a:lnTo>
                    <a:pt x="219" y="34"/>
                  </a:lnTo>
                  <a:lnTo>
                    <a:pt x="236" y="40"/>
                  </a:lnTo>
                  <a:lnTo>
                    <a:pt x="253" y="45"/>
                  </a:lnTo>
                  <a:lnTo>
                    <a:pt x="268" y="51"/>
                  </a:lnTo>
                  <a:lnTo>
                    <a:pt x="284" y="59"/>
                  </a:lnTo>
                  <a:lnTo>
                    <a:pt x="299" y="66"/>
                  </a:lnTo>
                  <a:lnTo>
                    <a:pt x="314" y="74"/>
                  </a:lnTo>
                  <a:lnTo>
                    <a:pt x="335" y="76"/>
                  </a:lnTo>
                  <a:lnTo>
                    <a:pt x="356" y="82"/>
                  </a:lnTo>
                  <a:lnTo>
                    <a:pt x="377" y="85"/>
                  </a:lnTo>
                  <a:lnTo>
                    <a:pt x="398" y="93"/>
                  </a:lnTo>
                  <a:lnTo>
                    <a:pt x="420" y="99"/>
                  </a:lnTo>
                  <a:lnTo>
                    <a:pt x="441" y="104"/>
                  </a:lnTo>
                  <a:lnTo>
                    <a:pt x="462" y="112"/>
                  </a:lnTo>
                  <a:lnTo>
                    <a:pt x="483" y="118"/>
                  </a:lnTo>
                  <a:lnTo>
                    <a:pt x="504" y="123"/>
                  </a:lnTo>
                  <a:lnTo>
                    <a:pt x="525" y="129"/>
                  </a:lnTo>
                  <a:lnTo>
                    <a:pt x="546" y="135"/>
                  </a:lnTo>
                  <a:lnTo>
                    <a:pt x="567" y="140"/>
                  </a:lnTo>
                  <a:lnTo>
                    <a:pt x="588" y="144"/>
                  </a:lnTo>
                  <a:lnTo>
                    <a:pt x="609" y="148"/>
                  </a:lnTo>
                  <a:lnTo>
                    <a:pt x="630" y="152"/>
                  </a:lnTo>
                  <a:lnTo>
                    <a:pt x="652" y="156"/>
                  </a:lnTo>
                  <a:lnTo>
                    <a:pt x="660" y="161"/>
                  </a:lnTo>
                  <a:lnTo>
                    <a:pt x="666" y="167"/>
                  </a:lnTo>
                  <a:lnTo>
                    <a:pt x="668" y="175"/>
                  </a:lnTo>
                  <a:lnTo>
                    <a:pt x="671" y="182"/>
                  </a:lnTo>
                  <a:lnTo>
                    <a:pt x="673" y="196"/>
                  </a:lnTo>
                  <a:lnTo>
                    <a:pt x="669" y="211"/>
                  </a:lnTo>
                  <a:lnTo>
                    <a:pt x="662" y="220"/>
                  </a:lnTo>
                  <a:lnTo>
                    <a:pt x="654" y="232"/>
                  </a:lnTo>
                  <a:lnTo>
                    <a:pt x="643" y="239"/>
                  </a:lnTo>
                  <a:lnTo>
                    <a:pt x="630" y="247"/>
                  </a:lnTo>
                  <a:lnTo>
                    <a:pt x="592" y="230"/>
                  </a:lnTo>
                  <a:lnTo>
                    <a:pt x="553" y="217"/>
                  </a:lnTo>
                  <a:lnTo>
                    <a:pt x="515" y="203"/>
                  </a:lnTo>
                  <a:lnTo>
                    <a:pt x="477" y="192"/>
                  </a:lnTo>
                  <a:lnTo>
                    <a:pt x="438" y="178"/>
                  </a:lnTo>
                  <a:lnTo>
                    <a:pt x="399" y="167"/>
                  </a:lnTo>
                  <a:lnTo>
                    <a:pt x="360" y="158"/>
                  </a:lnTo>
                  <a:lnTo>
                    <a:pt x="322" y="146"/>
                  </a:lnTo>
                  <a:lnTo>
                    <a:pt x="282" y="135"/>
                  </a:lnTo>
                  <a:lnTo>
                    <a:pt x="242" y="121"/>
                  </a:lnTo>
                  <a:lnTo>
                    <a:pt x="204" y="110"/>
                  </a:lnTo>
                  <a:lnTo>
                    <a:pt x="166" y="99"/>
                  </a:lnTo>
                  <a:lnTo>
                    <a:pt x="130" y="83"/>
                  </a:lnTo>
                  <a:lnTo>
                    <a:pt x="93" y="70"/>
                  </a:lnTo>
                  <a:lnTo>
                    <a:pt x="57" y="53"/>
                  </a:lnTo>
                  <a:lnTo>
                    <a:pt x="25" y="38"/>
                  </a:lnTo>
                  <a:lnTo>
                    <a:pt x="15" y="45"/>
                  </a:lnTo>
                  <a:lnTo>
                    <a:pt x="10" y="49"/>
                  </a:lnTo>
                  <a:lnTo>
                    <a:pt x="6" y="51"/>
                  </a:lnTo>
                  <a:lnTo>
                    <a:pt x="2" y="53"/>
                  </a:lnTo>
                  <a:lnTo>
                    <a:pt x="0" y="47"/>
                  </a:lnTo>
                  <a:lnTo>
                    <a:pt x="2" y="38"/>
                  </a:lnTo>
                  <a:lnTo>
                    <a:pt x="6" y="24"/>
                  </a:lnTo>
                  <a:lnTo>
                    <a:pt x="15" y="13"/>
                  </a:lnTo>
                  <a:lnTo>
                    <a:pt x="27" y="4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0" name="Freeform 106"/>
            <p:cNvSpPr>
              <a:spLocks/>
            </p:cNvSpPr>
            <p:nvPr/>
          </p:nvSpPr>
          <p:spPr bwMode="auto">
            <a:xfrm>
              <a:off x="2706" y="2978"/>
              <a:ext cx="11" cy="3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8" y="8"/>
                </a:cxn>
                <a:cxn ang="0">
                  <a:pos x="11" y="15"/>
                </a:cxn>
                <a:cxn ang="0">
                  <a:pos x="13" y="23"/>
                </a:cxn>
                <a:cxn ang="0">
                  <a:pos x="13" y="30"/>
                </a:cxn>
                <a:cxn ang="0">
                  <a:pos x="13" y="38"/>
                </a:cxn>
                <a:cxn ang="0">
                  <a:pos x="15" y="48"/>
                </a:cxn>
                <a:cxn ang="0">
                  <a:pos x="19" y="55"/>
                </a:cxn>
                <a:cxn ang="0">
                  <a:pos x="23" y="63"/>
                </a:cxn>
                <a:cxn ang="0">
                  <a:pos x="13" y="61"/>
                </a:cxn>
                <a:cxn ang="0">
                  <a:pos x="6" y="57"/>
                </a:cxn>
                <a:cxn ang="0">
                  <a:pos x="2" y="53"/>
                </a:cxn>
                <a:cxn ang="0">
                  <a:pos x="2" y="49"/>
                </a:cxn>
                <a:cxn ang="0">
                  <a:pos x="0" y="36"/>
                </a:cxn>
                <a:cxn ang="0">
                  <a:pos x="0" y="23"/>
                </a:cxn>
                <a:cxn ang="0">
                  <a:pos x="2" y="11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23" h="63">
                  <a:moveTo>
                    <a:pt x="6" y="0"/>
                  </a:moveTo>
                  <a:lnTo>
                    <a:pt x="8" y="8"/>
                  </a:lnTo>
                  <a:lnTo>
                    <a:pt x="11" y="15"/>
                  </a:lnTo>
                  <a:lnTo>
                    <a:pt x="13" y="23"/>
                  </a:lnTo>
                  <a:lnTo>
                    <a:pt x="13" y="30"/>
                  </a:lnTo>
                  <a:lnTo>
                    <a:pt x="13" y="38"/>
                  </a:lnTo>
                  <a:lnTo>
                    <a:pt x="15" y="48"/>
                  </a:lnTo>
                  <a:lnTo>
                    <a:pt x="19" y="55"/>
                  </a:lnTo>
                  <a:lnTo>
                    <a:pt x="23" y="63"/>
                  </a:lnTo>
                  <a:lnTo>
                    <a:pt x="13" y="61"/>
                  </a:lnTo>
                  <a:lnTo>
                    <a:pt x="6" y="57"/>
                  </a:lnTo>
                  <a:lnTo>
                    <a:pt x="2" y="53"/>
                  </a:lnTo>
                  <a:lnTo>
                    <a:pt x="2" y="49"/>
                  </a:lnTo>
                  <a:lnTo>
                    <a:pt x="0" y="36"/>
                  </a:lnTo>
                  <a:lnTo>
                    <a:pt x="0" y="23"/>
                  </a:lnTo>
                  <a:lnTo>
                    <a:pt x="2" y="11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1" name="Freeform 107"/>
            <p:cNvSpPr>
              <a:spLocks/>
            </p:cNvSpPr>
            <p:nvPr/>
          </p:nvSpPr>
          <p:spPr bwMode="auto">
            <a:xfrm>
              <a:off x="3438" y="2987"/>
              <a:ext cx="9" cy="8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7" y="2"/>
                </a:cxn>
                <a:cxn ang="0">
                  <a:pos x="13" y="6"/>
                </a:cxn>
                <a:cxn ang="0">
                  <a:pos x="8" y="12"/>
                </a:cxn>
                <a:cxn ang="0">
                  <a:pos x="4" y="17"/>
                </a:cxn>
                <a:cxn ang="0">
                  <a:pos x="0" y="17"/>
                </a:cxn>
                <a:cxn ang="0">
                  <a:pos x="9" y="6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17" h="17">
                  <a:moveTo>
                    <a:pt x="15" y="0"/>
                  </a:moveTo>
                  <a:lnTo>
                    <a:pt x="17" y="2"/>
                  </a:lnTo>
                  <a:lnTo>
                    <a:pt x="13" y="6"/>
                  </a:lnTo>
                  <a:lnTo>
                    <a:pt x="8" y="12"/>
                  </a:lnTo>
                  <a:lnTo>
                    <a:pt x="4" y="17"/>
                  </a:lnTo>
                  <a:lnTo>
                    <a:pt x="0" y="17"/>
                  </a:lnTo>
                  <a:lnTo>
                    <a:pt x="9" y="6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2" name="Freeform 108"/>
            <p:cNvSpPr>
              <a:spLocks/>
            </p:cNvSpPr>
            <p:nvPr/>
          </p:nvSpPr>
          <p:spPr bwMode="auto">
            <a:xfrm>
              <a:off x="3507" y="2986"/>
              <a:ext cx="48" cy="53"/>
            </a:xfrm>
            <a:custGeom>
              <a:avLst/>
              <a:gdLst/>
              <a:ahLst/>
              <a:cxnLst>
                <a:cxn ang="0">
                  <a:pos x="21" y="2"/>
                </a:cxn>
                <a:cxn ang="0">
                  <a:pos x="26" y="0"/>
                </a:cxn>
                <a:cxn ang="0">
                  <a:pos x="36" y="2"/>
                </a:cxn>
                <a:cxn ang="0">
                  <a:pos x="42" y="2"/>
                </a:cxn>
                <a:cxn ang="0">
                  <a:pos x="49" y="6"/>
                </a:cxn>
                <a:cxn ang="0">
                  <a:pos x="57" y="14"/>
                </a:cxn>
                <a:cxn ang="0">
                  <a:pos x="63" y="23"/>
                </a:cxn>
                <a:cxn ang="0">
                  <a:pos x="61" y="31"/>
                </a:cxn>
                <a:cxn ang="0">
                  <a:pos x="57" y="38"/>
                </a:cxn>
                <a:cxn ang="0">
                  <a:pos x="53" y="40"/>
                </a:cxn>
                <a:cxn ang="0">
                  <a:pos x="45" y="46"/>
                </a:cxn>
                <a:cxn ang="0">
                  <a:pos x="38" y="48"/>
                </a:cxn>
                <a:cxn ang="0">
                  <a:pos x="30" y="50"/>
                </a:cxn>
                <a:cxn ang="0">
                  <a:pos x="36" y="59"/>
                </a:cxn>
                <a:cxn ang="0">
                  <a:pos x="44" y="63"/>
                </a:cxn>
                <a:cxn ang="0">
                  <a:pos x="51" y="65"/>
                </a:cxn>
                <a:cxn ang="0">
                  <a:pos x="59" y="65"/>
                </a:cxn>
                <a:cxn ang="0">
                  <a:pos x="66" y="63"/>
                </a:cxn>
                <a:cxn ang="0">
                  <a:pos x="76" y="61"/>
                </a:cxn>
                <a:cxn ang="0">
                  <a:pos x="83" y="57"/>
                </a:cxn>
                <a:cxn ang="0">
                  <a:pos x="95" y="57"/>
                </a:cxn>
                <a:cxn ang="0">
                  <a:pos x="93" y="69"/>
                </a:cxn>
                <a:cxn ang="0">
                  <a:pos x="89" y="82"/>
                </a:cxn>
                <a:cxn ang="0">
                  <a:pos x="83" y="86"/>
                </a:cxn>
                <a:cxn ang="0">
                  <a:pos x="83" y="91"/>
                </a:cxn>
                <a:cxn ang="0">
                  <a:pos x="80" y="99"/>
                </a:cxn>
                <a:cxn ang="0">
                  <a:pos x="82" y="107"/>
                </a:cxn>
                <a:cxn ang="0">
                  <a:pos x="70" y="107"/>
                </a:cxn>
                <a:cxn ang="0">
                  <a:pos x="59" y="107"/>
                </a:cxn>
                <a:cxn ang="0">
                  <a:pos x="49" y="103"/>
                </a:cxn>
                <a:cxn ang="0">
                  <a:pos x="40" y="99"/>
                </a:cxn>
                <a:cxn ang="0">
                  <a:pos x="30" y="93"/>
                </a:cxn>
                <a:cxn ang="0">
                  <a:pos x="21" y="88"/>
                </a:cxn>
                <a:cxn ang="0">
                  <a:pos x="13" y="80"/>
                </a:cxn>
                <a:cxn ang="0">
                  <a:pos x="9" y="72"/>
                </a:cxn>
                <a:cxn ang="0">
                  <a:pos x="4" y="63"/>
                </a:cxn>
                <a:cxn ang="0">
                  <a:pos x="2" y="53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0" y="27"/>
                </a:cxn>
                <a:cxn ang="0">
                  <a:pos x="5" y="17"/>
                </a:cxn>
                <a:cxn ang="0">
                  <a:pos x="11" y="10"/>
                </a:cxn>
                <a:cxn ang="0">
                  <a:pos x="21" y="2"/>
                </a:cxn>
                <a:cxn ang="0">
                  <a:pos x="21" y="2"/>
                </a:cxn>
              </a:cxnLst>
              <a:rect l="0" t="0" r="r" b="b"/>
              <a:pathLst>
                <a:path w="95" h="107">
                  <a:moveTo>
                    <a:pt x="21" y="2"/>
                  </a:moveTo>
                  <a:lnTo>
                    <a:pt x="26" y="0"/>
                  </a:lnTo>
                  <a:lnTo>
                    <a:pt x="36" y="2"/>
                  </a:lnTo>
                  <a:lnTo>
                    <a:pt x="42" y="2"/>
                  </a:lnTo>
                  <a:lnTo>
                    <a:pt x="49" y="6"/>
                  </a:lnTo>
                  <a:lnTo>
                    <a:pt x="57" y="14"/>
                  </a:lnTo>
                  <a:lnTo>
                    <a:pt x="63" y="23"/>
                  </a:lnTo>
                  <a:lnTo>
                    <a:pt x="61" y="31"/>
                  </a:lnTo>
                  <a:lnTo>
                    <a:pt x="57" y="38"/>
                  </a:lnTo>
                  <a:lnTo>
                    <a:pt x="53" y="40"/>
                  </a:lnTo>
                  <a:lnTo>
                    <a:pt x="45" y="46"/>
                  </a:lnTo>
                  <a:lnTo>
                    <a:pt x="38" y="48"/>
                  </a:lnTo>
                  <a:lnTo>
                    <a:pt x="30" y="50"/>
                  </a:lnTo>
                  <a:lnTo>
                    <a:pt x="36" y="59"/>
                  </a:lnTo>
                  <a:lnTo>
                    <a:pt x="44" y="63"/>
                  </a:lnTo>
                  <a:lnTo>
                    <a:pt x="51" y="65"/>
                  </a:lnTo>
                  <a:lnTo>
                    <a:pt x="59" y="65"/>
                  </a:lnTo>
                  <a:lnTo>
                    <a:pt x="66" y="63"/>
                  </a:lnTo>
                  <a:lnTo>
                    <a:pt x="76" y="61"/>
                  </a:lnTo>
                  <a:lnTo>
                    <a:pt x="83" y="57"/>
                  </a:lnTo>
                  <a:lnTo>
                    <a:pt x="95" y="57"/>
                  </a:lnTo>
                  <a:lnTo>
                    <a:pt x="93" y="69"/>
                  </a:lnTo>
                  <a:lnTo>
                    <a:pt x="89" y="82"/>
                  </a:lnTo>
                  <a:lnTo>
                    <a:pt x="83" y="86"/>
                  </a:lnTo>
                  <a:lnTo>
                    <a:pt x="83" y="91"/>
                  </a:lnTo>
                  <a:lnTo>
                    <a:pt x="80" y="99"/>
                  </a:lnTo>
                  <a:lnTo>
                    <a:pt x="82" y="107"/>
                  </a:lnTo>
                  <a:lnTo>
                    <a:pt x="70" y="107"/>
                  </a:lnTo>
                  <a:lnTo>
                    <a:pt x="59" y="107"/>
                  </a:lnTo>
                  <a:lnTo>
                    <a:pt x="49" y="103"/>
                  </a:lnTo>
                  <a:lnTo>
                    <a:pt x="40" y="99"/>
                  </a:lnTo>
                  <a:lnTo>
                    <a:pt x="30" y="93"/>
                  </a:lnTo>
                  <a:lnTo>
                    <a:pt x="21" y="88"/>
                  </a:lnTo>
                  <a:lnTo>
                    <a:pt x="13" y="80"/>
                  </a:lnTo>
                  <a:lnTo>
                    <a:pt x="9" y="72"/>
                  </a:lnTo>
                  <a:lnTo>
                    <a:pt x="4" y="63"/>
                  </a:lnTo>
                  <a:lnTo>
                    <a:pt x="2" y="53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27"/>
                  </a:lnTo>
                  <a:lnTo>
                    <a:pt x="5" y="17"/>
                  </a:lnTo>
                  <a:lnTo>
                    <a:pt x="11" y="10"/>
                  </a:lnTo>
                  <a:lnTo>
                    <a:pt x="21" y="2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3" name="Freeform 109"/>
            <p:cNvSpPr>
              <a:spLocks/>
            </p:cNvSpPr>
            <p:nvPr/>
          </p:nvSpPr>
          <p:spPr bwMode="auto">
            <a:xfrm>
              <a:off x="2672" y="3004"/>
              <a:ext cx="19" cy="4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5" y="0"/>
                </a:cxn>
                <a:cxn ang="0">
                  <a:pos x="20" y="0"/>
                </a:cxn>
                <a:cxn ang="0">
                  <a:pos x="24" y="4"/>
                </a:cxn>
                <a:cxn ang="0">
                  <a:pos x="30" y="8"/>
                </a:cxn>
                <a:cxn ang="0">
                  <a:pos x="36" y="17"/>
                </a:cxn>
                <a:cxn ang="0">
                  <a:pos x="38" y="31"/>
                </a:cxn>
                <a:cxn ang="0">
                  <a:pos x="36" y="38"/>
                </a:cxn>
                <a:cxn ang="0">
                  <a:pos x="34" y="48"/>
                </a:cxn>
                <a:cxn ang="0">
                  <a:pos x="32" y="55"/>
                </a:cxn>
                <a:cxn ang="0">
                  <a:pos x="32" y="67"/>
                </a:cxn>
                <a:cxn ang="0">
                  <a:pos x="28" y="74"/>
                </a:cxn>
                <a:cxn ang="0">
                  <a:pos x="28" y="84"/>
                </a:cxn>
                <a:cxn ang="0">
                  <a:pos x="24" y="92"/>
                </a:cxn>
                <a:cxn ang="0">
                  <a:pos x="24" y="99"/>
                </a:cxn>
                <a:cxn ang="0">
                  <a:pos x="15" y="88"/>
                </a:cxn>
                <a:cxn ang="0">
                  <a:pos x="9" y="76"/>
                </a:cxn>
                <a:cxn ang="0">
                  <a:pos x="3" y="61"/>
                </a:cxn>
                <a:cxn ang="0">
                  <a:pos x="1" y="48"/>
                </a:cxn>
                <a:cxn ang="0">
                  <a:pos x="0" y="33"/>
                </a:cxn>
                <a:cxn ang="0">
                  <a:pos x="1" y="21"/>
                </a:cxn>
                <a:cxn ang="0">
                  <a:pos x="3" y="10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38" h="99">
                  <a:moveTo>
                    <a:pt x="9" y="0"/>
                  </a:moveTo>
                  <a:lnTo>
                    <a:pt x="15" y="0"/>
                  </a:lnTo>
                  <a:lnTo>
                    <a:pt x="20" y="0"/>
                  </a:lnTo>
                  <a:lnTo>
                    <a:pt x="24" y="4"/>
                  </a:lnTo>
                  <a:lnTo>
                    <a:pt x="30" y="8"/>
                  </a:lnTo>
                  <a:lnTo>
                    <a:pt x="36" y="17"/>
                  </a:lnTo>
                  <a:lnTo>
                    <a:pt x="38" y="31"/>
                  </a:lnTo>
                  <a:lnTo>
                    <a:pt x="36" y="38"/>
                  </a:lnTo>
                  <a:lnTo>
                    <a:pt x="34" y="48"/>
                  </a:lnTo>
                  <a:lnTo>
                    <a:pt x="32" y="55"/>
                  </a:lnTo>
                  <a:lnTo>
                    <a:pt x="32" y="67"/>
                  </a:lnTo>
                  <a:lnTo>
                    <a:pt x="28" y="74"/>
                  </a:lnTo>
                  <a:lnTo>
                    <a:pt x="28" y="84"/>
                  </a:lnTo>
                  <a:lnTo>
                    <a:pt x="24" y="92"/>
                  </a:lnTo>
                  <a:lnTo>
                    <a:pt x="24" y="99"/>
                  </a:lnTo>
                  <a:lnTo>
                    <a:pt x="15" y="88"/>
                  </a:lnTo>
                  <a:lnTo>
                    <a:pt x="9" y="76"/>
                  </a:lnTo>
                  <a:lnTo>
                    <a:pt x="3" y="61"/>
                  </a:lnTo>
                  <a:lnTo>
                    <a:pt x="1" y="48"/>
                  </a:lnTo>
                  <a:lnTo>
                    <a:pt x="0" y="33"/>
                  </a:lnTo>
                  <a:lnTo>
                    <a:pt x="1" y="21"/>
                  </a:lnTo>
                  <a:lnTo>
                    <a:pt x="3" y="1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4" name="Freeform 110"/>
            <p:cNvSpPr>
              <a:spLocks/>
            </p:cNvSpPr>
            <p:nvPr/>
          </p:nvSpPr>
          <p:spPr bwMode="auto">
            <a:xfrm>
              <a:off x="2915" y="3014"/>
              <a:ext cx="247" cy="315"/>
            </a:xfrm>
            <a:custGeom>
              <a:avLst/>
              <a:gdLst/>
              <a:ahLst/>
              <a:cxnLst>
                <a:cxn ang="0">
                  <a:pos x="57" y="19"/>
                </a:cxn>
                <a:cxn ang="0">
                  <a:pos x="131" y="53"/>
                </a:cxn>
                <a:cxn ang="0">
                  <a:pos x="207" y="90"/>
                </a:cxn>
                <a:cxn ang="0">
                  <a:pos x="284" y="122"/>
                </a:cxn>
                <a:cxn ang="0">
                  <a:pos x="265" y="131"/>
                </a:cxn>
                <a:cxn ang="0">
                  <a:pos x="215" y="126"/>
                </a:cxn>
                <a:cxn ang="0">
                  <a:pos x="166" y="112"/>
                </a:cxn>
                <a:cxn ang="0">
                  <a:pos x="118" y="107"/>
                </a:cxn>
                <a:cxn ang="0">
                  <a:pos x="162" y="149"/>
                </a:cxn>
                <a:cxn ang="0">
                  <a:pos x="251" y="185"/>
                </a:cxn>
                <a:cxn ang="0">
                  <a:pos x="342" y="215"/>
                </a:cxn>
                <a:cxn ang="0">
                  <a:pos x="430" y="266"/>
                </a:cxn>
                <a:cxn ang="0">
                  <a:pos x="424" y="282"/>
                </a:cxn>
                <a:cxn ang="0">
                  <a:pos x="337" y="251"/>
                </a:cxn>
                <a:cxn ang="0">
                  <a:pos x="247" y="221"/>
                </a:cxn>
                <a:cxn ang="0">
                  <a:pos x="158" y="192"/>
                </a:cxn>
                <a:cxn ang="0">
                  <a:pos x="95" y="194"/>
                </a:cxn>
                <a:cxn ang="0">
                  <a:pos x="145" y="242"/>
                </a:cxn>
                <a:cxn ang="0">
                  <a:pos x="221" y="270"/>
                </a:cxn>
                <a:cxn ang="0">
                  <a:pos x="299" y="293"/>
                </a:cxn>
                <a:cxn ang="0">
                  <a:pos x="363" y="327"/>
                </a:cxn>
                <a:cxn ang="0">
                  <a:pos x="409" y="356"/>
                </a:cxn>
                <a:cxn ang="0">
                  <a:pos x="422" y="379"/>
                </a:cxn>
                <a:cxn ang="0">
                  <a:pos x="346" y="360"/>
                </a:cxn>
                <a:cxn ang="0">
                  <a:pos x="268" y="333"/>
                </a:cxn>
                <a:cxn ang="0">
                  <a:pos x="194" y="308"/>
                </a:cxn>
                <a:cxn ang="0">
                  <a:pos x="149" y="322"/>
                </a:cxn>
                <a:cxn ang="0">
                  <a:pos x="188" y="352"/>
                </a:cxn>
                <a:cxn ang="0">
                  <a:pos x="244" y="373"/>
                </a:cxn>
                <a:cxn ang="0">
                  <a:pos x="303" y="392"/>
                </a:cxn>
                <a:cxn ang="0">
                  <a:pos x="350" y="418"/>
                </a:cxn>
                <a:cxn ang="0">
                  <a:pos x="386" y="438"/>
                </a:cxn>
                <a:cxn ang="0">
                  <a:pos x="426" y="457"/>
                </a:cxn>
                <a:cxn ang="0">
                  <a:pos x="464" y="472"/>
                </a:cxn>
                <a:cxn ang="0">
                  <a:pos x="472" y="479"/>
                </a:cxn>
                <a:cxn ang="0">
                  <a:pos x="381" y="455"/>
                </a:cxn>
                <a:cxn ang="0">
                  <a:pos x="291" y="424"/>
                </a:cxn>
                <a:cxn ang="0">
                  <a:pos x="198" y="396"/>
                </a:cxn>
                <a:cxn ang="0">
                  <a:pos x="149" y="399"/>
                </a:cxn>
                <a:cxn ang="0">
                  <a:pos x="234" y="441"/>
                </a:cxn>
                <a:cxn ang="0">
                  <a:pos x="322" y="474"/>
                </a:cxn>
                <a:cxn ang="0">
                  <a:pos x="409" y="508"/>
                </a:cxn>
                <a:cxn ang="0">
                  <a:pos x="453" y="538"/>
                </a:cxn>
                <a:cxn ang="0">
                  <a:pos x="381" y="521"/>
                </a:cxn>
                <a:cxn ang="0">
                  <a:pos x="306" y="498"/>
                </a:cxn>
                <a:cxn ang="0">
                  <a:pos x="228" y="472"/>
                </a:cxn>
                <a:cxn ang="0">
                  <a:pos x="188" y="470"/>
                </a:cxn>
                <a:cxn ang="0">
                  <a:pos x="261" y="517"/>
                </a:cxn>
                <a:cxn ang="0">
                  <a:pos x="341" y="548"/>
                </a:cxn>
                <a:cxn ang="0">
                  <a:pos x="417" y="584"/>
                </a:cxn>
                <a:cxn ang="0">
                  <a:pos x="443" y="618"/>
                </a:cxn>
                <a:cxn ang="0">
                  <a:pos x="337" y="588"/>
                </a:cxn>
                <a:cxn ang="0">
                  <a:pos x="228" y="557"/>
                </a:cxn>
                <a:cxn ang="0">
                  <a:pos x="126" y="517"/>
                </a:cxn>
                <a:cxn ang="0">
                  <a:pos x="55" y="443"/>
                </a:cxn>
                <a:cxn ang="0">
                  <a:pos x="38" y="323"/>
                </a:cxn>
                <a:cxn ang="0">
                  <a:pos x="27" y="204"/>
                </a:cxn>
                <a:cxn ang="0">
                  <a:pos x="14" y="86"/>
                </a:cxn>
                <a:cxn ang="0">
                  <a:pos x="0" y="0"/>
                </a:cxn>
              </a:cxnLst>
              <a:rect l="0" t="0" r="r" b="b"/>
              <a:pathLst>
                <a:path w="495" h="630">
                  <a:moveTo>
                    <a:pt x="0" y="0"/>
                  </a:moveTo>
                  <a:lnTo>
                    <a:pt x="19" y="4"/>
                  </a:lnTo>
                  <a:lnTo>
                    <a:pt x="38" y="10"/>
                  </a:lnTo>
                  <a:lnTo>
                    <a:pt x="57" y="19"/>
                  </a:lnTo>
                  <a:lnTo>
                    <a:pt x="78" y="27"/>
                  </a:lnTo>
                  <a:lnTo>
                    <a:pt x="95" y="34"/>
                  </a:lnTo>
                  <a:lnTo>
                    <a:pt x="114" y="44"/>
                  </a:lnTo>
                  <a:lnTo>
                    <a:pt x="131" y="53"/>
                  </a:lnTo>
                  <a:lnTo>
                    <a:pt x="152" y="63"/>
                  </a:lnTo>
                  <a:lnTo>
                    <a:pt x="169" y="71"/>
                  </a:lnTo>
                  <a:lnTo>
                    <a:pt x="188" y="80"/>
                  </a:lnTo>
                  <a:lnTo>
                    <a:pt x="207" y="90"/>
                  </a:lnTo>
                  <a:lnTo>
                    <a:pt x="225" y="99"/>
                  </a:lnTo>
                  <a:lnTo>
                    <a:pt x="244" y="107"/>
                  </a:lnTo>
                  <a:lnTo>
                    <a:pt x="263" y="114"/>
                  </a:lnTo>
                  <a:lnTo>
                    <a:pt x="284" y="122"/>
                  </a:lnTo>
                  <a:lnTo>
                    <a:pt x="303" y="131"/>
                  </a:lnTo>
                  <a:lnTo>
                    <a:pt x="289" y="131"/>
                  </a:lnTo>
                  <a:lnTo>
                    <a:pt x="278" y="133"/>
                  </a:lnTo>
                  <a:lnTo>
                    <a:pt x="265" y="131"/>
                  </a:lnTo>
                  <a:lnTo>
                    <a:pt x="253" y="131"/>
                  </a:lnTo>
                  <a:lnTo>
                    <a:pt x="240" y="130"/>
                  </a:lnTo>
                  <a:lnTo>
                    <a:pt x="228" y="128"/>
                  </a:lnTo>
                  <a:lnTo>
                    <a:pt x="215" y="126"/>
                  </a:lnTo>
                  <a:lnTo>
                    <a:pt x="204" y="122"/>
                  </a:lnTo>
                  <a:lnTo>
                    <a:pt x="190" y="118"/>
                  </a:lnTo>
                  <a:lnTo>
                    <a:pt x="179" y="116"/>
                  </a:lnTo>
                  <a:lnTo>
                    <a:pt x="166" y="112"/>
                  </a:lnTo>
                  <a:lnTo>
                    <a:pt x="154" y="111"/>
                  </a:lnTo>
                  <a:lnTo>
                    <a:pt x="141" y="109"/>
                  </a:lnTo>
                  <a:lnTo>
                    <a:pt x="130" y="107"/>
                  </a:lnTo>
                  <a:lnTo>
                    <a:pt x="118" y="107"/>
                  </a:lnTo>
                  <a:lnTo>
                    <a:pt x="105" y="109"/>
                  </a:lnTo>
                  <a:lnTo>
                    <a:pt x="122" y="124"/>
                  </a:lnTo>
                  <a:lnTo>
                    <a:pt x="141" y="137"/>
                  </a:lnTo>
                  <a:lnTo>
                    <a:pt x="162" y="149"/>
                  </a:lnTo>
                  <a:lnTo>
                    <a:pt x="183" y="160"/>
                  </a:lnTo>
                  <a:lnTo>
                    <a:pt x="204" y="168"/>
                  </a:lnTo>
                  <a:lnTo>
                    <a:pt x="227" y="177"/>
                  </a:lnTo>
                  <a:lnTo>
                    <a:pt x="251" y="185"/>
                  </a:lnTo>
                  <a:lnTo>
                    <a:pt x="274" y="192"/>
                  </a:lnTo>
                  <a:lnTo>
                    <a:pt x="297" y="198"/>
                  </a:lnTo>
                  <a:lnTo>
                    <a:pt x="320" y="207"/>
                  </a:lnTo>
                  <a:lnTo>
                    <a:pt x="342" y="215"/>
                  </a:lnTo>
                  <a:lnTo>
                    <a:pt x="367" y="226"/>
                  </a:lnTo>
                  <a:lnTo>
                    <a:pt x="388" y="236"/>
                  </a:lnTo>
                  <a:lnTo>
                    <a:pt x="409" y="249"/>
                  </a:lnTo>
                  <a:lnTo>
                    <a:pt x="430" y="266"/>
                  </a:lnTo>
                  <a:lnTo>
                    <a:pt x="449" y="287"/>
                  </a:lnTo>
                  <a:lnTo>
                    <a:pt x="449" y="289"/>
                  </a:lnTo>
                  <a:lnTo>
                    <a:pt x="447" y="289"/>
                  </a:lnTo>
                  <a:lnTo>
                    <a:pt x="424" y="282"/>
                  </a:lnTo>
                  <a:lnTo>
                    <a:pt x="403" y="274"/>
                  </a:lnTo>
                  <a:lnTo>
                    <a:pt x="381" y="266"/>
                  </a:lnTo>
                  <a:lnTo>
                    <a:pt x="358" y="259"/>
                  </a:lnTo>
                  <a:lnTo>
                    <a:pt x="337" y="251"/>
                  </a:lnTo>
                  <a:lnTo>
                    <a:pt x="314" y="244"/>
                  </a:lnTo>
                  <a:lnTo>
                    <a:pt x="291" y="234"/>
                  </a:lnTo>
                  <a:lnTo>
                    <a:pt x="270" y="228"/>
                  </a:lnTo>
                  <a:lnTo>
                    <a:pt x="247" y="221"/>
                  </a:lnTo>
                  <a:lnTo>
                    <a:pt x="225" y="211"/>
                  </a:lnTo>
                  <a:lnTo>
                    <a:pt x="204" y="206"/>
                  </a:lnTo>
                  <a:lnTo>
                    <a:pt x="181" y="198"/>
                  </a:lnTo>
                  <a:lnTo>
                    <a:pt x="158" y="192"/>
                  </a:lnTo>
                  <a:lnTo>
                    <a:pt x="135" y="187"/>
                  </a:lnTo>
                  <a:lnTo>
                    <a:pt x="111" y="183"/>
                  </a:lnTo>
                  <a:lnTo>
                    <a:pt x="88" y="179"/>
                  </a:lnTo>
                  <a:lnTo>
                    <a:pt x="95" y="194"/>
                  </a:lnTo>
                  <a:lnTo>
                    <a:pt x="105" y="209"/>
                  </a:lnTo>
                  <a:lnTo>
                    <a:pt x="116" y="221"/>
                  </a:lnTo>
                  <a:lnTo>
                    <a:pt x="131" y="234"/>
                  </a:lnTo>
                  <a:lnTo>
                    <a:pt x="145" y="242"/>
                  </a:lnTo>
                  <a:lnTo>
                    <a:pt x="162" y="251"/>
                  </a:lnTo>
                  <a:lnTo>
                    <a:pt x="181" y="257"/>
                  </a:lnTo>
                  <a:lnTo>
                    <a:pt x="202" y="264"/>
                  </a:lnTo>
                  <a:lnTo>
                    <a:pt x="221" y="270"/>
                  </a:lnTo>
                  <a:lnTo>
                    <a:pt x="240" y="274"/>
                  </a:lnTo>
                  <a:lnTo>
                    <a:pt x="261" y="280"/>
                  </a:lnTo>
                  <a:lnTo>
                    <a:pt x="280" y="289"/>
                  </a:lnTo>
                  <a:lnTo>
                    <a:pt x="299" y="293"/>
                  </a:lnTo>
                  <a:lnTo>
                    <a:pt x="318" y="301"/>
                  </a:lnTo>
                  <a:lnTo>
                    <a:pt x="335" y="310"/>
                  </a:lnTo>
                  <a:lnTo>
                    <a:pt x="352" y="322"/>
                  </a:lnTo>
                  <a:lnTo>
                    <a:pt x="363" y="327"/>
                  </a:lnTo>
                  <a:lnTo>
                    <a:pt x="377" y="333"/>
                  </a:lnTo>
                  <a:lnTo>
                    <a:pt x="386" y="341"/>
                  </a:lnTo>
                  <a:lnTo>
                    <a:pt x="400" y="348"/>
                  </a:lnTo>
                  <a:lnTo>
                    <a:pt x="409" y="356"/>
                  </a:lnTo>
                  <a:lnTo>
                    <a:pt x="419" y="363"/>
                  </a:lnTo>
                  <a:lnTo>
                    <a:pt x="430" y="371"/>
                  </a:lnTo>
                  <a:lnTo>
                    <a:pt x="443" y="380"/>
                  </a:lnTo>
                  <a:lnTo>
                    <a:pt x="422" y="379"/>
                  </a:lnTo>
                  <a:lnTo>
                    <a:pt x="403" y="379"/>
                  </a:lnTo>
                  <a:lnTo>
                    <a:pt x="384" y="373"/>
                  </a:lnTo>
                  <a:lnTo>
                    <a:pt x="365" y="369"/>
                  </a:lnTo>
                  <a:lnTo>
                    <a:pt x="346" y="360"/>
                  </a:lnTo>
                  <a:lnTo>
                    <a:pt x="327" y="354"/>
                  </a:lnTo>
                  <a:lnTo>
                    <a:pt x="306" y="346"/>
                  </a:lnTo>
                  <a:lnTo>
                    <a:pt x="287" y="341"/>
                  </a:lnTo>
                  <a:lnTo>
                    <a:pt x="268" y="333"/>
                  </a:lnTo>
                  <a:lnTo>
                    <a:pt x="249" y="323"/>
                  </a:lnTo>
                  <a:lnTo>
                    <a:pt x="230" y="318"/>
                  </a:lnTo>
                  <a:lnTo>
                    <a:pt x="213" y="314"/>
                  </a:lnTo>
                  <a:lnTo>
                    <a:pt x="194" y="308"/>
                  </a:lnTo>
                  <a:lnTo>
                    <a:pt x="177" y="306"/>
                  </a:lnTo>
                  <a:lnTo>
                    <a:pt x="160" y="306"/>
                  </a:lnTo>
                  <a:lnTo>
                    <a:pt x="145" y="312"/>
                  </a:lnTo>
                  <a:lnTo>
                    <a:pt x="149" y="322"/>
                  </a:lnTo>
                  <a:lnTo>
                    <a:pt x="156" y="331"/>
                  </a:lnTo>
                  <a:lnTo>
                    <a:pt x="164" y="339"/>
                  </a:lnTo>
                  <a:lnTo>
                    <a:pt x="175" y="346"/>
                  </a:lnTo>
                  <a:lnTo>
                    <a:pt x="188" y="352"/>
                  </a:lnTo>
                  <a:lnTo>
                    <a:pt x="202" y="360"/>
                  </a:lnTo>
                  <a:lnTo>
                    <a:pt x="215" y="365"/>
                  </a:lnTo>
                  <a:lnTo>
                    <a:pt x="230" y="369"/>
                  </a:lnTo>
                  <a:lnTo>
                    <a:pt x="244" y="373"/>
                  </a:lnTo>
                  <a:lnTo>
                    <a:pt x="261" y="379"/>
                  </a:lnTo>
                  <a:lnTo>
                    <a:pt x="274" y="382"/>
                  </a:lnTo>
                  <a:lnTo>
                    <a:pt x="289" y="386"/>
                  </a:lnTo>
                  <a:lnTo>
                    <a:pt x="303" y="392"/>
                  </a:lnTo>
                  <a:lnTo>
                    <a:pt x="318" y="399"/>
                  </a:lnTo>
                  <a:lnTo>
                    <a:pt x="329" y="405"/>
                  </a:lnTo>
                  <a:lnTo>
                    <a:pt x="342" y="413"/>
                  </a:lnTo>
                  <a:lnTo>
                    <a:pt x="350" y="418"/>
                  </a:lnTo>
                  <a:lnTo>
                    <a:pt x="360" y="422"/>
                  </a:lnTo>
                  <a:lnTo>
                    <a:pt x="369" y="428"/>
                  </a:lnTo>
                  <a:lnTo>
                    <a:pt x="379" y="434"/>
                  </a:lnTo>
                  <a:lnTo>
                    <a:pt x="386" y="438"/>
                  </a:lnTo>
                  <a:lnTo>
                    <a:pt x="396" y="443"/>
                  </a:lnTo>
                  <a:lnTo>
                    <a:pt x="405" y="447"/>
                  </a:lnTo>
                  <a:lnTo>
                    <a:pt x="417" y="453"/>
                  </a:lnTo>
                  <a:lnTo>
                    <a:pt x="426" y="457"/>
                  </a:lnTo>
                  <a:lnTo>
                    <a:pt x="434" y="460"/>
                  </a:lnTo>
                  <a:lnTo>
                    <a:pt x="443" y="464"/>
                  </a:lnTo>
                  <a:lnTo>
                    <a:pt x="455" y="468"/>
                  </a:lnTo>
                  <a:lnTo>
                    <a:pt x="464" y="472"/>
                  </a:lnTo>
                  <a:lnTo>
                    <a:pt x="476" y="476"/>
                  </a:lnTo>
                  <a:lnTo>
                    <a:pt x="483" y="481"/>
                  </a:lnTo>
                  <a:lnTo>
                    <a:pt x="495" y="485"/>
                  </a:lnTo>
                  <a:lnTo>
                    <a:pt x="472" y="479"/>
                  </a:lnTo>
                  <a:lnTo>
                    <a:pt x="449" y="476"/>
                  </a:lnTo>
                  <a:lnTo>
                    <a:pt x="426" y="468"/>
                  </a:lnTo>
                  <a:lnTo>
                    <a:pt x="405" y="462"/>
                  </a:lnTo>
                  <a:lnTo>
                    <a:pt x="381" y="455"/>
                  </a:lnTo>
                  <a:lnTo>
                    <a:pt x="360" y="447"/>
                  </a:lnTo>
                  <a:lnTo>
                    <a:pt x="337" y="439"/>
                  </a:lnTo>
                  <a:lnTo>
                    <a:pt x="314" y="432"/>
                  </a:lnTo>
                  <a:lnTo>
                    <a:pt x="291" y="424"/>
                  </a:lnTo>
                  <a:lnTo>
                    <a:pt x="268" y="417"/>
                  </a:lnTo>
                  <a:lnTo>
                    <a:pt x="246" y="409"/>
                  </a:lnTo>
                  <a:lnTo>
                    <a:pt x="223" y="403"/>
                  </a:lnTo>
                  <a:lnTo>
                    <a:pt x="198" y="396"/>
                  </a:lnTo>
                  <a:lnTo>
                    <a:pt x="175" y="392"/>
                  </a:lnTo>
                  <a:lnTo>
                    <a:pt x="154" y="388"/>
                  </a:lnTo>
                  <a:lnTo>
                    <a:pt x="131" y="386"/>
                  </a:lnTo>
                  <a:lnTo>
                    <a:pt x="149" y="399"/>
                  </a:lnTo>
                  <a:lnTo>
                    <a:pt x="169" y="411"/>
                  </a:lnTo>
                  <a:lnTo>
                    <a:pt x="190" y="422"/>
                  </a:lnTo>
                  <a:lnTo>
                    <a:pt x="211" y="432"/>
                  </a:lnTo>
                  <a:lnTo>
                    <a:pt x="234" y="441"/>
                  </a:lnTo>
                  <a:lnTo>
                    <a:pt x="257" y="449"/>
                  </a:lnTo>
                  <a:lnTo>
                    <a:pt x="278" y="458"/>
                  </a:lnTo>
                  <a:lnTo>
                    <a:pt x="301" y="468"/>
                  </a:lnTo>
                  <a:lnTo>
                    <a:pt x="322" y="474"/>
                  </a:lnTo>
                  <a:lnTo>
                    <a:pt x="344" y="481"/>
                  </a:lnTo>
                  <a:lnTo>
                    <a:pt x="365" y="491"/>
                  </a:lnTo>
                  <a:lnTo>
                    <a:pt x="388" y="498"/>
                  </a:lnTo>
                  <a:lnTo>
                    <a:pt x="409" y="508"/>
                  </a:lnTo>
                  <a:lnTo>
                    <a:pt x="430" y="519"/>
                  </a:lnTo>
                  <a:lnTo>
                    <a:pt x="451" y="531"/>
                  </a:lnTo>
                  <a:lnTo>
                    <a:pt x="472" y="544"/>
                  </a:lnTo>
                  <a:lnTo>
                    <a:pt x="453" y="538"/>
                  </a:lnTo>
                  <a:lnTo>
                    <a:pt x="434" y="534"/>
                  </a:lnTo>
                  <a:lnTo>
                    <a:pt x="417" y="531"/>
                  </a:lnTo>
                  <a:lnTo>
                    <a:pt x="400" y="527"/>
                  </a:lnTo>
                  <a:lnTo>
                    <a:pt x="381" y="521"/>
                  </a:lnTo>
                  <a:lnTo>
                    <a:pt x="362" y="515"/>
                  </a:lnTo>
                  <a:lnTo>
                    <a:pt x="342" y="510"/>
                  </a:lnTo>
                  <a:lnTo>
                    <a:pt x="325" y="504"/>
                  </a:lnTo>
                  <a:lnTo>
                    <a:pt x="306" y="498"/>
                  </a:lnTo>
                  <a:lnTo>
                    <a:pt x="287" y="491"/>
                  </a:lnTo>
                  <a:lnTo>
                    <a:pt x="268" y="485"/>
                  </a:lnTo>
                  <a:lnTo>
                    <a:pt x="249" y="479"/>
                  </a:lnTo>
                  <a:lnTo>
                    <a:pt x="228" y="472"/>
                  </a:lnTo>
                  <a:lnTo>
                    <a:pt x="211" y="466"/>
                  </a:lnTo>
                  <a:lnTo>
                    <a:pt x="194" y="458"/>
                  </a:lnTo>
                  <a:lnTo>
                    <a:pt x="175" y="455"/>
                  </a:lnTo>
                  <a:lnTo>
                    <a:pt x="188" y="470"/>
                  </a:lnTo>
                  <a:lnTo>
                    <a:pt x="207" y="485"/>
                  </a:lnTo>
                  <a:lnTo>
                    <a:pt x="223" y="496"/>
                  </a:lnTo>
                  <a:lnTo>
                    <a:pt x="244" y="508"/>
                  </a:lnTo>
                  <a:lnTo>
                    <a:pt x="261" y="517"/>
                  </a:lnTo>
                  <a:lnTo>
                    <a:pt x="282" y="525"/>
                  </a:lnTo>
                  <a:lnTo>
                    <a:pt x="301" y="534"/>
                  </a:lnTo>
                  <a:lnTo>
                    <a:pt x="323" y="542"/>
                  </a:lnTo>
                  <a:lnTo>
                    <a:pt x="341" y="548"/>
                  </a:lnTo>
                  <a:lnTo>
                    <a:pt x="362" y="557"/>
                  </a:lnTo>
                  <a:lnTo>
                    <a:pt x="381" y="565"/>
                  </a:lnTo>
                  <a:lnTo>
                    <a:pt x="400" y="574"/>
                  </a:lnTo>
                  <a:lnTo>
                    <a:pt x="417" y="584"/>
                  </a:lnTo>
                  <a:lnTo>
                    <a:pt x="436" y="597"/>
                  </a:lnTo>
                  <a:lnTo>
                    <a:pt x="453" y="611"/>
                  </a:lnTo>
                  <a:lnTo>
                    <a:pt x="470" y="630"/>
                  </a:lnTo>
                  <a:lnTo>
                    <a:pt x="443" y="618"/>
                  </a:lnTo>
                  <a:lnTo>
                    <a:pt x="419" y="611"/>
                  </a:lnTo>
                  <a:lnTo>
                    <a:pt x="392" y="603"/>
                  </a:lnTo>
                  <a:lnTo>
                    <a:pt x="365" y="595"/>
                  </a:lnTo>
                  <a:lnTo>
                    <a:pt x="337" y="588"/>
                  </a:lnTo>
                  <a:lnTo>
                    <a:pt x="310" y="580"/>
                  </a:lnTo>
                  <a:lnTo>
                    <a:pt x="284" y="574"/>
                  </a:lnTo>
                  <a:lnTo>
                    <a:pt x="257" y="567"/>
                  </a:lnTo>
                  <a:lnTo>
                    <a:pt x="228" y="557"/>
                  </a:lnTo>
                  <a:lnTo>
                    <a:pt x="200" y="550"/>
                  </a:lnTo>
                  <a:lnTo>
                    <a:pt x="173" y="538"/>
                  </a:lnTo>
                  <a:lnTo>
                    <a:pt x="149" y="531"/>
                  </a:lnTo>
                  <a:lnTo>
                    <a:pt x="126" y="517"/>
                  </a:lnTo>
                  <a:lnTo>
                    <a:pt x="103" y="504"/>
                  </a:lnTo>
                  <a:lnTo>
                    <a:pt x="82" y="489"/>
                  </a:lnTo>
                  <a:lnTo>
                    <a:pt x="63" y="472"/>
                  </a:lnTo>
                  <a:lnTo>
                    <a:pt x="55" y="443"/>
                  </a:lnTo>
                  <a:lnTo>
                    <a:pt x="52" y="413"/>
                  </a:lnTo>
                  <a:lnTo>
                    <a:pt x="46" y="384"/>
                  </a:lnTo>
                  <a:lnTo>
                    <a:pt x="42" y="356"/>
                  </a:lnTo>
                  <a:lnTo>
                    <a:pt x="38" y="323"/>
                  </a:lnTo>
                  <a:lnTo>
                    <a:pt x="36" y="295"/>
                  </a:lnTo>
                  <a:lnTo>
                    <a:pt x="33" y="264"/>
                  </a:lnTo>
                  <a:lnTo>
                    <a:pt x="31" y="234"/>
                  </a:lnTo>
                  <a:lnTo>
                    <a:pt x="27" y="204"/>
                  </a:lnTo>
                  <a:lnTo>
                    <a:pt x="25" y="175"/>
                  </a:lnTo>
                  <a:lnTo>
                    <a:pt x="21" y="145"/>
                  </a:lnTo>
                  <a:lnTo>
                    <a:pt x="19" y="114"/>
                  </a:lnTo>
                  <a:lnTo>
                    <a:pt x="14" y="86"/>
                  </a:lnTo>
                  <a:lnTo>
                    <a:pt x="10" y="55"/>
                  </a:lnTo>
                  <a:lnTo>
                    <a:pt x="4" y="2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B3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5" name="Freeform 111"/>
            <p:cNvSpPr>
              <a:spLocks/>
            </p:cNvSpPr>
            <p:nvPr/>
          </p:nvSpPr>
          <p:spPr bwMode="auto">
            <a:xfrm>
              <a:off x="2606" y="3028"/>
              <a:ext cx="10" cy="1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4" y="0"/>
                </a:cxn>
                <a:cxn ang="0">
                  <a:pos x="17" y="9"/>
                </a:cxn>
                <a:cxn ang="0">
                  <a:pos x="17" y="17"/>
                </a:cxn>
                <a:cxn ang="0">
                  <a:pos x="19" y="23"/>
                </a:cxn>
                <a:cxn ang="0">
                  <a:pos x="17" y="26"/>
                </a:cxn>
                <a:cxn ang="0">
                  <a:pos x="17" y="26"/>
                </a:cxn>
                <a:cxn ang="0">
                  <a:pos x="8" y="23"/>
                </a:cxn>
                <a:cxn ang="0">
                  <a:pos x="4" y="13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9" h="26">
                  <a:moveTo>
                    <a:pt x="4" y="0"/>
                  </a:moveTo>
                  <a:lnTo>
                    <a:pt x="14" y="0"/>
                  </a:lnTo>
                  <a:lnTo>
                    <a:pt x="17" y="9"/>
                  </a:lnTo>
                  <a:lnTo>
                    <a:pt x="17" y="17"/>
                  </a:lnTo>
                  <a:lnTo>
                    <a:pt x="19" y="23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8" y="23"/>
                  </a:lnTo>
                  <a:lnTo>
                    <a:pt x="4" y="13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6" name="Freeform 112"/>
            <p:cNvSpPr>
              <a:spLocks/>
            </p:cNvSpPr>
            <p:nvPr/>
          </p:nvSpPr>
          <p:spPr bwMode="auto">
            <a:xfrm>
              <a:off x="2707" y="3035"/>
              <a:ext cx="39" cy="109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21" y="11"/>
                </a:cxn>
                <a:cxn ang="0">
                  <a:pos x="26" y="23"/>
                </a:cxn>
                <a:cxn ang="0">
                  <a:pos x="30" y="36"/>
                </a:cxn>
                <a:cxn ang="0">
                  <a:pos x="34" y="49"/>
                </a:cxn>
                <a:cxn ang="0">
                  <a:pos x="38" y="63"/>
                </a:cxn>
                <a:cxn ang="0">
                  <a:pos x="40" y="76"/>
                </a:cxn>
                <a:cxn ang="0">
                  <a:pos x="44" y="89"/>
                </a:cxn>
                <a:cxn ang="0">
                  <a:pos x="47" y="107"/>
                </a:cxn>
                <a:cxn ang="0">
                  <a:pos x="47" y="120"/>
                </a:cxn>
                <a:cxn ang="0">
                  <a:pos x="51" y="135"/>
                </a:cxn>
                <a:cxn ang="0">
                  <a:pos x="51" y="148"/>
                </a:cxn>
                <a:cxn ang="0">
                  <a:pos x="57" y="164"/>
                </a:cxn>
                <a:cxn ang="0">
                  <a:pos x="59" y="177"/>
                </a:cxn>
                <a:cxn ang="0">
                  <a:pos x="65" y="190"/>
                </a:cxn>
                <a:cxn ang="0">
                  <a:pos x="70" y="203"/>
                </a:cxn>
                <a:cxn ang="0">
                  <a:pos x="78" y="219"/>
                </a:cxn>
                <a:cxn ang="0">
                  <a:pos x="66" y="217"/>
                </a:cxn>
                <a:cxn ang="0">
                  <a:pos x="59" y="215"/>
                </a:cxn>
                <a:cxn ang="0">
                  <a:pos x="51" y="209"/>
                </a:cxn>
                <a:cxn ang="0">
                  <a:pos x="47" y="202"/>
                </a:cxn>
                <a:cxn ang="0">
                  <a:pos x="42" y="192"/>
                </a:cxn>
                <a:cxn ang="0">
                  <a:pos x="38" y="184"/>
                </a:cxn>
                <a:cxn ang="0">
                  <a:pos x="34" y="173"/>
                </a:cxn>
                <a:cxn ang="0">
                  <a:pos x="32" y="162"/>
                </a:cxn>
                <a:cxn ang="0">
                  <a:pos x="28" y="148"/>
                </a:cxn>
                <a:cxn ang="0">
                  <a:pos x="25" y="137"/>
                </a:cxn>
                <a:cxn ang="0">
                  <a:pos x="23" y="126"/>
                </a:cxn>
                <a:cxn ang="0">
                  <a:pos x="21" y="112"/>
                </a:cxn>
                <a:cxn ang="0">
                  <a:pos x="15" y="101"/>
                </a:cxn>
                <a:cxn ang="0">
                  <a:pos x="11" y="89"/>
                </a:cxn>
                <a:cxn ang="0">
                  <a:pos x="6" y="82"/>
                </a:cxn>
                <a:cxn ang="0">
                  <a:pos x="0" y="76"/>
                </a:cxn>
                <a:cxn ang="0">
                  <a:pos x="0" y="65"/>
                </a:cxn>
                <a:cxn ang="0">
                  <a:pos x="2" y="55"/>
                </a:cxn>
                <a:cxn ang="0">
                  <a:pos x="4" y="46"/>
                </a:cxn>
                <a:cxn ang="0">
                  <a:pos x="6" y="36"/>
                </a:cxn>
                <a:cxn ang="0">
                  <a:pos x="7" y="25"/>
                </a:cxn>
                <a:cxn ang="0">
                  <a:pos x="11" y="15"/>
                </a:cxn>
                <a:cxn ang="0">
                  <a:pos x="11" y="8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78" h="219">
                  <a:moveTo>
                    <a:pt x="17" y="0"/>
                  </a:moveTo>
                  <a:lnTo>
                    <a:pt x="21" y="11"/>
                  </a:lnTo>
                  <a:lnTo>
                    <a:pt x="26" y="23"/>
                  </a:lnTo>
                  <a:lnTo>
                    <a:pt x="30" y="36"/>
                  </a:lnTo>
                  <a:lnTo>
                    <a:pt x="34" y="49"/>
                  </a:lnTo>
                  <a:lnTo>
                    <a:pt x="38" y="63"/>
                  </a:lnTo>
                  <a:lnTo>
                    <a:pt x="40" y="76"/>
                  </a:lnTo>
                  <a:lnTo>
                    <a:pt x="44" y="89"/>
                  </a:lnTo>
                  <a:lnTo>
                    <a:pt x="47" y="107"/>
                  </a:lnTo>
                  <a:lnTo>
                    <a:pt x="47" y="120"/>
                  </a:lnTo>
                  <a:lnTo>
                    <a:pt x="51" y="135"/>
                  </a:lnTo>
                  <a:lnTo>
                    <a:pt x="51" y="148"/>
                  </a:lnTo>
                  <a:lnTo>
                    <a:pt x="57" y="164"/>
                  </a:lnTo>
                  <a:lnTo>
                    <a:pt x="59" y="177"/>
                  </a:lnTo>
                  <a:lnTo>
                    <a:pt x="65" y="190"/>
                  </a:lnTo>
                  <a:lnTo>
                    <a:pt x="70" y="203"/>
                  </a:lnTo>
                  <a:lnTo>
                    <a:pt x="78" y="219"/>
                  </a:lnTo>
                  <a:lnTo>
                    <a:pt x="66" y="217"/>
                  </a:lnTo>
                  <a:lnTo>
                    <a:pt x="59" y="215"/>
                  </a:lnTo>
                  <a:lnTo>
                    <a:pt x="51" y="209"/>
                  </a:lnTo>
                  <a:lnTo>
                    <a:pt x="47" y="202"/>
                  </a:lnTo>
                  <a:lnTo>
                    <a:pt x="42" y="192"/>
                  </a:lnTo>
                  <a:lnTo>
                    <a:pt x="38" y="184"/>
                  </a:lnTo>
                  <a:lnTo>
                    <a:pt x="34" y="173"/>
                  </a:lnTo>
                  <a:lnTo>
                    <a:pt x="32" y="162"/>
                  </a:lnTo>
                  <a:lnTo>
                    <a:pt x="28" y="148"/>
                  </a:lnTo>
                  <a:lnTo>
                    <a:pt x="25" y="137"/>
                  </a:lnTo>
                  <a:lnTo>
                    <a:pt x="23" y="126"/>
                  </a:lnTo>
                  <a:lnTo>
                    <a:pt x="21" y="112"/>
                  </a:lnTo>
                  <a:lnTo>
                    <a:pt x="15" y="101"/>
                  </a:lnTo>
                  <a:lnTo>
                    <a:pt x="11" y="89"/>
                  </a:lnTo>
                  <a:lnTo>
                    <a:pt x="6" y="82"/>
                  </a:lnTo>
                  <a:lnTo>
                    <a:pt x="0" y="76"/>
                  </a:lnTo>
                  <a:lnTo>
                    <a:pt x="0" y="65"/>
                  </a:lnTo>
                  <a:lnTo>
                    <a:pt x="2" y="55"/>
                  </a:lnTo>
                  <a:lnTo>
                    <a:pt x="4" y="46"/>
                  </a:lnTo>
                  <a:lnTo>
                    <a:pt x="6" y="36"/>
                  </a:lnTo>
                  <a:lnTo>
                    <a:pt x="7" y="25"/>
                  </a:lnTo>
                  <a:lnTo>
                    <a:pt x="11" y="15"/>
                  </a:lnTo>
                  <a:lnTo>
                    <a:pt x="11" y="8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7" name="Freeform 113"/>
            <p:cNvSpPr>
              <a:spLocks/>
            </p:cNvSpPr>
            <p:nvPr/>
          </p:nvSpPr>
          <p:spPr bwMode="auto">
            <a:xfrm>
              <a:off x="2743" y="3039"/>
              <a:ext cx="3" cy="2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9"/>
                </a:cxn>
                <a:cxn ang="0">
                  <a:pos x="6" y="19"/>
                </a:cxn>
                <a:cxn ang="0">
                  <a:pos x="2" y="28"/>
                </a:cxn>
                <a:cxn ang="0">
                  <a:pos x="2" y="41"/>
                </a:cxn>
                <a:cxn ang="0">
                  <a:pos x="2" y="41"/>
                </a:cxn>
                <a:cxn ang="0">
                  <a:pos x="0" y="41"/>
                </a:cxn>
                <a:cxn ang="0">
                  <a:pos x="0" y="36"/>
                </a:cxn>
                <a:cxn ang="0">
                  <a:pos x="0" y="30"/>
                </a:cxn>
                <a:cxn ang="0">
                  <a:pos x="0" y="24"/>
                </a:cxn>
                <a:cxn ang="0">
                  <a:pos x="0" y="19"/>
                </a:cxn>
                <a:cxn ang="0">
                  <a:pos x="0" y="9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41">
                  <a:moveTo>
                    <a:pt x="2" y="0"/>
                  </a:moveTo>
                  <a:lnTo>
                    <a:pt x="4" y="9"/>
                  </a:lnTo>
                  <a:lnTo>
                    <a:pt x="6" y="19"/>
                  </a:lnTo>
                  <a:lnTo>
                    <a:pt x="2" y="28"/>
                  </a:lnTo>
                  <a:lnTo>
                    <a:pt x="2" y="41"/>
                  </a:lnTo>
                  <a:lnTo>
                    <a:pt x="2" y="41"/>
                  </a:lnTo>
                  <a:lnTo>
                    <a:pt x="0" y="41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19"/>
                  </a:lnTo>
                  <a:lnTo>
                    <a:pt x="0" y="9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8" name="Freeform 114"/>
            <p:cNvSpPr>
              <a:spLocks/>
            </p:cNvSpPr>
            <p:nvPr/>
          </p:nvSpPr>
          <p:spPr bwMode="auto">
            <a:xfrm>
              <a:off x="3296" y="3039"/>
              <a:ext cx="57" cy="78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08" y="13"/>
                </a:cxn>
                <a:cxn ang="0">
                  <a:pos x="106" y="28"/>
                </a:cxn>
                <a:cxn ang="0">
                  <a:pos x="102" y="34"/>
                </a:cxn>
                <a:cxn ang="0">
                  <a:pos x="100" y="41"/>
                </a:cxn>
                <a:cxn ang="0">
                  <a:pos x="95" y="49"/>
                </a:cxn>
                <a:cxn ang="0">
                  <a:pos x="93" y="57"/>
                </a:cxn>
                <a:cxn ang="0">
                  <a:pos x="83" y="70"/>
                </a:cxn>
                <a:cxn ang="0">
                  <a:pos x="74" y="83"/>
                </a:cxn>
                <a:cxn ang="0">
                  <a:pos x="64" y="97"/>
                </a:cxn>
                <a:cxn ang="0">
                  <a:pos x="55" y="110"/>
                </a:cxn>
                <a:cxn ang="0">
                  <a:pos x="47" y="116"/>
                </a:cxn>
                <a:cxn ang="0">
                  <a:pos x="40" y="121"/>
                </a:cxn>
                <a:cxn ang="0">
                  <a:pos x="32" y="127"/>
                </a:cxn>
                <a:cxn ang="0">
                  <a:pos x="24" y="133"/>
                </a:cxn>
                <a:cxn ang="0">
                  <a:pos x="11" y="144"/>
                </a:cxn>
                <a:cxn ang="0">
                  <a:pos x="0" y="156"/>
                </a:cxn>
                <a:cxn ang="0">
                  <a:pos x="2" y="148"/>
                </a:cxn>
                <a:cxn ang="0">
                  <a:pos x="3" y="140"/>
                </a:cxn>
                <a:cxn ang="0">
                  <a:pos x="7" y="133"/>
                </a:cxn>
                <a:cxn ang="0">
                  <a:pos x="11" y="127"/>
                </a:cxn>
                <a:cxn ang="0">
                  <a:pos x="19" y="114"/>
                </a:cxn>
                <a:cxn ang="0">
                  <a:pos x="28" y="104"/>
                </a:cxn>
                <a:cxn ang="0">
                  <a:pos x="38" y="89"/>
                </a:cxn>
                <a:cxn ang="0">
                  <a:pos x="49" y="78"/>
                </a:cxn>
                <a:cxn ang="0">
                  <a:pos x="61" y="64"/>
                </a:cxn>
                <a:cxn ang="0">
                  <a:pos x="72" y="53"/>
                </a:cxn>
                <a:cxn ang="0">
                  <a:pos x="81" y="40"/>
                </a:cxn>
                <a:cxn ang="0">
                  <a:pos x="93" y="28"/>
                </a:cxn>
                <a:cxn ang="0">
                  <a:pos x="102" y="13"/>
                </a:cxn>
                <a:cxn ang="0">
                  <a:pos x="114" y="0"/>
                </a:cxn>
                <a:cxn ang="0">
                  <a:pos x="114" y="0"/>
                </a:cxn>
              </a:cxnLst>
              <a:rect l="0" t="0" r="r" b="b"/>
              <a:pathLst>
                <a:path w="114" h="156">
                  <a:moveTo>
                    <a:pt x="114" y="0"/>
                  </a:moveTo>
                  <a:lnTo>
                    <a:pt x="108" y="13"/>
                  </a:lnTo>
                  <a:lnTo>
                    <a:pt x="106" y="28"/>
                  </a:lnTo>
                  <a:lnTo>
                    <a:pt x="102" y="34"/>
                  </a:lnTo>
                  <a:lnTo>
                    <a:pt x="100" y="41"/>
                  </a:lnTo>
                  <a:lnTo>
                    <a:pt x="95" y="49"/>
                  </a:lnTo>
                  <a:lnTo>
                    <a:pt x="93" y="57"/>
                  </a:lnTo>
                  <a:lnTo>
                    <a:pt x="83" y="70"/>
                  </a:lnTo>
                  <a:lnTo>
                    <a:pt x="74" y="83"/>
                  </a:lnTo>
                  <a:lnTo>
                    <a:pt x="64" y="97"/>
                  </a:lnTo>
                  <a:lnTo>
                    <a:pt x="55" y="110"/>
                  </a:lnTo>
                  <a:lnTo>
                    <a:pt x="47" y="116"/>
                  </a:lnTo>
                  <a:lnTo>
                    <a:pt x="40" y="121"/>
                  </a:lnTo>
                  <a:lnTo>
                    <a:pt x="32" y="127"/>
                  </a:lnTo>
                  <a:lnTo>
                    <a:pt x="24" y="133"/>
                  </a:lnTo>
                  <a:lnTo>
                    <a:pt x="11" y="144"/>
                  </a:lnTo>
                  <a:lnTo>
                    <a:pt x="0" y="156"/>
                  </a:lnTo>
                  <a:lnTo>
                    <a:pt x="2" y="148"/>
                  </a:lnTo>
                  <a:lnTo>
                    <a:pt x="3" y="140"/>
                  </a:lnTo>
                  <a:lnTo>
                    <a:pt x="7" y="133"/>
                  </a:lnTo>
                  <a:lnTo>
                    <a:pt x="11" y="127"/>
                  </a:lnTo>
                  <a:lnTo>
                    <a:pt x="19" y="114"/>
                  </a:lnTo>
                  <a:lnTo>
                    <a:pt x="28" y="104"/>
                  </a:lnTo>
                  <a:lnTo>
                    <a:pt x="38" y="89"/>
                  </a:lnTo>
                  <a:lnTo>
                    <a:pt x="49" y="78"/>
                  </a:lnTo>
                  <a:lnTo>
                    <a:pt x="61" y="64"/>
                  </a:lnTo>
                  <a:lnTo>
                    <a:pt x="72" y="53"/>
                  </a:lnTo>
                  <a:lnTo>
                    <a:pt x="81" y="40"/>
                  </a:lnTo>
                  <a:lnTo>
                    <a:pt x="93" y="28"/>
                  </a:lnTo>
                  <a:lnTo>
                    <a:pt x="102" y="13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39" name="Freeform 115"/>
            <p:cNvSpPr>
              <a:spLocks/>
            </p:cNvSpPr>
            <p:nvPr/>
          </p:nvSpPr>
          <p:spPr bwMode="auto">
            <a:xfrm>
              <a:off x="3565" y="3039"/>
              <a:ext cx="125" cy="99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38" y="0"/>
                </a:cxn>
                <a:cxn ang="0">
                  <a:pos x="57" y="3"/>
                </a:cxn>
                <a:cxn ang="0">
                  <a:pos x="74" y="9"/>
                </a:cxn>
                <a:cxn ang="0">
                  <a:pos x="91" y="19"/>
                </a:cxn>
                <a:cxn ang="0">
                  <a:pos x="104" y="28"/>
                </a:cxn>
                <a:cxn ang="0">
                  <a:pos x="120" y="41"/>
                </a:cxn>
                <a:cxn ang="0">
                  <a:pos x="131" y="55"/>
                </a:cxn>
                <a:cxn ang="0">
                  <a:pos x="144" y="72"/>
                </a:cxn>
                <a:cxn ang="0">
                  <a:pos x="156" y="87"/>
                </a:cxn>
                <a:cxn ang="0">
                  <a:pos x="169" y="102"/>
                </a:cxn>
                <a:cxn ang="0">
                  <a:pos x="180" y="118"/>
                </a:cxn>
                <a:cxn ang="0">
                  <a:pos x="192" y="135"/>
                </a:cxn>
                <a:cxn ang="0">
                  <a:pos x="205" y="150"/>
                </a:cxn>
                <a:cxn ang="0">
                  <a:pos x="218" y="167"/>
                </a:cxn>
                <a:cxn ang="0">
                  <a:pos x="232" y="180"/>
                </a:cxn>
                <a:cxn ang="0">
                  <a:pos x="249" y="197"/>
                </a:cxn>
                <a:cxn ang="0">
                  <a:pos x="236" y="197"/>
                </a:cxn>
                <a:cxn ang="0">
                  <a:pos x="224" y="197"/>
                </a:cxn>
                <a:cxn ang="0">
                  <a:pos x="213" y="197"/>
                </a:cxn>
                <a:cxn ang="0">
                  <a:pos x="203" y="195"/>
                </a:cxn>
                <a:cxn ang="0">
                  <a:pos x="192" y="192"/>
                </a:cxn>
                <a:cxn ang="0">
                  <a:pos x="182" y="188"/>
                </a:cxn>
                <a:cxn ang="0">
                  <a:pos x="171" y="180"/>
                </a:cxn>
                <a:cxn ang="0">
                  <a:pos x="161" y="176"/>
                </a:cxn>
                <a:cxn ang="0">
                  <a:pos x="150" y="167"/>
                </a:cxn>
                <a:cxn ang="0">
                  <a:pos x="142" y="159"/>
                </a:cxn>
                <a:cxn ang="0">
                  <a:pos x="131" y="150"/>
                </a:cxn>
                <a:cxn ang="0">
                  <a:pos x="121" y="142"/>
                </a:cxn>
                <a:cxn ang="0">
                  <a:pos x="110" y="133"/>
                </a:cxn>
                <a:cxn ang="0">
                  <a:pos x="102" y="125"/>
                </a:cxn>
                <a:cxn ang="0">
                  <a:pos x="91" y="118"/>
                </a:cxn>
                <a:cxn ang="0">
                  <a:pos x="83" y="110"/>
                </a:cxn>
                <a:cxn ang="0">
                  <a:pos x="80" y="118"/>
                </a:cxn>
                <a:cxn ang="0">
                  <a:pos x="76" y="127"/>
                </a:cxn>
                <a:cxn ang="0">
                  <a:pos x="70" y="135"/>
                </a:cxn>
                <a:cxn ang="0">
                  <a:pos x="68" y="140"/>
                </a:cxn>
                <a:cxn ang="0">
                  <a:pos x="61" y="148"/>
                </a:cxn>
                <a:cxn ang="0">
                  <a:pos x="53" y="154"/>
                </a:cxn>
                <a:cxn ang="0">
                  <a:pos x="45" y="154"/>
                </a:cxn>
                <a:cxn ang="0">
                  <a:pos x="38" y="152"/>
                </a:cxn>
                <a:cxn ang="0">
                  <a:pos x="30" y="144"/>
                </a:cxn>
                <a:cxn ang="0">
                  <a:pos x="24" y="135"/>
                </a:cxn>
                <a:cxn ang="0">
                  <a:pos x="19" y="127"/>
                </a:cxn>
                <a:cxn ang="0">
                  <a:pos x="15" y="119"/>
                </a:cxn>
                <a:cxn ang="0">
                  <a:pos x="11" y="110"/>
                </a:cxn>
                <a:cxn ang="0">
                  <a:pos x="7" y="102"/>
                </a:cxn>
                <a:cxn ang="0">
                  <a:pos x="4" y="91"/>
                </a:cxn>
                <a:cxn ang="0">
                  <a:pos x="4" y="83"/>
                </a:cxn>
                <a:cxn ang="0">
                  <a:pos x="0" y="72"/>
                </a:cxn>
                <a:cxn ang="0">
                  <a:pos x="0" y="64"/>
                </a:cxn>
                <a:cxn ang="0">
                  <a:pos x="0" y="55"/>
                </a:cxn>
                <a:cxn ang="0">
                  <a:pos x="0" y="45"/>
                </a:cxn>
                <a:cxn ang="0">
                  <a:pos x="0" y="36"/>
                </a:cxn>
                <a:cxn ang="0">
                  <a:pos x="2" y="28"/>
                </a:cxn>
                <a:cxn ang="0">
                  <a:pos x="4" y="19"/>
                </a:cxn>
                <a:cxn ang="0">
                  <a:pos x="7" y="11"/>
                </a:cxn>
                <a:cxn ang="0">
                  <a:pos x="11" y="3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249" h="197">
                  <a:moveTo>
                    <a:pt x="17" y="0"/>
                  </a:moveTo>
                  <a:lnTo>
                    <a:pt x="38" y="0"/>
                  </a:lnTo>
                  <a:lnTo>
                    <a:pt x="57" y="3"/>
                  </a:lnTo>
                  <a:lnTo>
                    <a:pt x="74" y="9"/>
                  </a:lnTo>
                  <a:lnTo>
                    <a:pt x="91" y="19"/>
                  </a:lnTo>
                  <a:lnTo>
                    <a:pt x="104" y="28"/>
                  </a:lnTo>
                  <a:lnTo>
                    <a:pt x="120" y="41"/>
                  </a:lnTo>
                  <a:lnTo>
                    <a:pt x="131" y="55"/>
                  </a:lnTo>
                  <a:lnTo>
                    <a:pt x="144" y="72"/>
                  </a:lnTo>
                  <a:lnTo>
                    <a:pt x="156" y="87"/>
                  </a:lnTo>
                  <a:lnTo>
                    <a:pt x="169" y="102"/>
                  </a:lnTo>
                  <a:lnTo>
                    <a:pt x="180" y="118"/>
                  </a:lnTo>
                  <a:lnTo>
                    <a:pt x="192" y="135"/>
                  </a:lnTo>
                  <a:lnTo>
                    <a:pt x="205" y="150"/>
                  </a:lnTo>
                  <a:lnTo>
                    <a:pt x="218" y="167"/>
                  </a:lnTo>
                  <a:lnTo>
                    <a:pt x="232" y="180"/>
                  </a:lnTo>
                  <a:lnTo>
                    <a:pt x="249" y="197"/>
                  </a:lnTo>
                  <a:lnTo>
                    <a:pt x="236" y="197"/>
                  </a:lnTo>
                  <a:lnTo>
                    <a:pt x="224" y="197"/>
                  </a:lnTo>
                  <a:lnTo>
                    <a:pt x="213" y="197"/>
                  </a:lnTo>
                  <a:lnTo>
                    <a:pt x="203" y="195"/>
                  </a:lnTo>
                  <a:lnTo>
                    <a:pt x="192" y="192"/>
                  </a:lnTo>
                  <a:lnTo>
                    <a:pt x="182" y="188"/>
                  </a:lnTo>
                  <a:lnTo>
                    <a:pt x="171" y="180"/>
                  </a:lnTo>
                  <a:lnTo>
                    <a:pt x="161" y="176"/>
                  </a:lnTo>
                  <a:lnTo>
                    <a:pt x="150" y="167"/>
                  </a:lnTo>
                  <a:lnTo>
                    <a:pt x="142" y="159"/>
                  </a:lnTo>
                  <a:lnTo>
                    <a:pt x="131" y="150"/>
                  </a:lnTo>
                  <a:lnTo>
                    <a:pt x="121" y="142"/>
                  </a:lnTo>
                  <a:lnTo>
                    <a:pt x="110" y="133"/>
                  </a:lnTo>
                  <a:lnTo>
                    <a:pt x="102" y="125"/>
                  </a:lnTo>
                  <a:lnTo>
                    <a:pt x="91" y="118"/>
                  </a:lnTo>
                  <a:lnTo>
                    <a:pt x="83" y="110"/>
                  </a:lnTo>
                  <a:lnTo>
                    <a:pt x="80" y="118"/>
                  </a:lnTo>
                  <a:lnTo>
                    <a:pt x="76" y="127"/>
                  </a:lnTo>
                  <a:lnTo>
                    <a:pt x="70" y="135"/>
                  </a:lnTo>
                  <a:lnTo>
                    <a:pt x="68" y="140"/>
                  </a:lnTo>
                  <a:lnTo>
                    <a:pt x="61" y="148"/>
                  </a:lnTo>
                  <a:lnTo>
                    <a:pt x="53" y="154"/>
                  </a:lnTo>
                  <a:lnTo>
                    <a:pt x="45" y="154"/>
                  </a:lnTo>
                  <a:lnTo>
                    <a:pt x="38" y="152"/>
                  </a:lnTo>
                  <a:lnTo>
                    <a:pt x="30" y="144"/>
                  </a:lnTo>
                  <a:lnTo>
                    <a:pt x="24" y="135"/>
                  </a:lnTo>
                  <a:lnTo>
                    <a:pt x="19" y="127"/>
                  </a:lnTo>
                  <a:lnTo>
                    <a:pt x="15" y="119"/>
                  </a:lnTo>
                  <a:lnTo>
                    <a:pt x="11" y="110"/>
                  </a:lnTo>
                  <a:lnTo>
                    <a:pt x="7" y="102"/>
                  </a:lnTo>
                  <a:lnTo>
                    <a:pt x="4" y="91"/>
                  </a:lnTo>
                  <a:lnTo>
                    <a:pt x="4" y="83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5"/>
                  </a:lnTo>
                  <a:lnTo>
                    <a:pt x="0" y="45"/>
                  </a:lnTo>
                  <a:lnTo>
                    <a:pt x="0" y="36"/>
                  </a:lnTo>
                  <a:lnTo>
                    <a:pt x="2" y="28"/>
                  </a:lnTo>
                  <a:lnTo>
                    <a:pt x="4" y="19"/>
                  </a:lnTo>
                  <a:lnTo>
                    <a:pt x="7" y="11"/>
                  </a:lnTo>
                  <a:lnTo>
                    <a:pt x="11" y="3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0" name="Freeform 116"/>
            <p:cNvSpPr>
              <a:spLocks/>
            </p:cNvSpPr>
            <p:nvPr/>
          </p:nvSpPr>
          <p:spPr bwMode="auto">
            <a:xfrm>
              <a:off x="3438" y="3050"/>
              <a:ext cx="121" cy="166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133" y="0"/>
                </a:cxn>
                <a:cxn ang="0">
                  <a:pos x="150" y="2"/>
                </a:cxn>
                <a:cxn ang="0">
                  <a:pos x="169" y="8"/>
                </a:cxn>
                <a:cxn ang="0">
                  <a:pos x="184" y="16"/>
                </a:cxn>
                <a:cxn ang="0">
                  <a:pos x="198" y="23"/>
                </a:cxn>
                <a:cxn ang="0">
                  <a:pos x="205" y="35"/>
                </a:cxn>
                <a:cxn ang="0">
                  <a:pos x="209" y="50"/>
                </a:cxn>
                <a:cxn ang="0">
                  <a:pos x="202" y="59"/>
                </a:cxn>
                <a:cxn ang="0">
                  <a:pos x="188" y="59"/>
                </a:cxn>
                <a:cxn ang="0">
                  <a:pos x="169" y="56"/>
                </a:cxn>
                <a:cxn ang="0">
                  <a:pos x="165" y="67"/>
                </a:cxn>
                <a:cxn ang="0">
                  <a:pos x="188" y="92"/>
                </a:cxn>
                <a:cxn ang="0">
                  <a:pos x="205" y="92"/>
                </a:cxn>
                <a:cxn ang="0">
                  <a:pos x="213" y="77"/>
                </a:cxn>
                <a:cxn ang="0">
                  <a:pos x="222" y="73"/>
                </a:cxn>
                <a:cxn ang="0">
                  <a:pos x="232" y="86"/>
                </a:cxn>
                <a:cxn ang="0">
                  <a:pos x="236" y="97"/>
                </a:cxn>
                <a:cxn ang="0">
                  <a:pos x="241" y="113"/>
                </a:cxn>
                <a:cxn ang="0">
                  <a:pos x="241" y="132"/>
                </a:cxn>
                <a:cxn ang="0">
                  <a:pos x="240" y="149"/>
                </a:cxn>
                <a:cxn ang="0">
                  <a:pos x="234" y="166"/>
                </a:cxn>
                <a:cxn ang="0">
                  <a:pos x="226" y="181"/>
                </a:cxn>
                <a:cxn ang="0">
                  <a:pos x="215" y="192"/>
                </a:cxn>
                <a:cxn ang="0">
                  <a:pos x="200" y="196"/>
                </a:cxn>
                <a:cxn ang="0">
                  <a:pos x="183" y="189"/>
                </a:cxn>
                <a:cxn ang="0">
                  <a:pos x="169" y="177"/>
                </a:cxn>
                <a:cxn ang="0">
                  <a:pos x="152" y="162"/>
                </a:cxn>
                <a:cxn ang="0">
                  <a:pos x="133" y="149"/>
                </a:cxn>
                <a:cxn ang="0">
                  <a:pos x="118" y="154"/>
                </a:cxn>
                <a:cxn ang="0">
                  <a:pos x="114" y="175"/>
                </a:cxn>
                <a:cxn ang="0">
                  <a:pos x="114" y="202"/>
                </a:cxn>
                <a:cxn ang="0">
                  <a:pos x="120" y="219"/>
                </a:cxn>
                <a:cxn ang="0">
                  <a:pos x="131" y="234"/>
                </a:cxn>
                <a:cxn ang="0">
                  <a:pos x="146" y="248"/>
                </a:cxn>
                <a:cxn ang="0">
                  <a:pos x="160" y="261"/>
                </a:cxn>
                <a:cxn ang="0">
                  <a:pos x="175" y="274"/>
                </a:cxn>
                <a:cxn ang="0">
                  <a:pos x="188" y="289"/>
                </a:cxn>
                <a:cxn ang="0">
                  <a:pos x="200" y="307"/>
                </a:cxn>
                <a:cxn ang="0">
                  <a:pos x="215" y="314"/>
                </a:cxn>
                <a:cxn ang="0">
                  <a:pos x="232" y="322"/>
                </a:cxn>
                <a:cxn ang="0">
                  <a:pos x="207" y="331"/>
                </a:cxn>
                <a:cxn ang="0">
                  <a:pos x="154" y="327"/>
                </a:cxn>
                <a:cxn ang="0">
                  <a:pos x="106" y="312"/>
                </a:cxn>
                <a:cxn ang="0">
                  <a:pos x="63" y="289"/>
                </a:cxn>
                <a:cxn ang="0">
                  <a:pos x="27" y="257"/>
                </a:cxn>
                <a:cxn ang="0">
                  <a:pos x="6" y="219"/>
                </a:cxn>
                <a:cxn ang="0">
                  <a:pos x="0" y="173"/>
                </a:cxn>
                <a:cxn ang="0">
                  <a:pos x="13" y="122"/>
                </a:cxn>
                <a:cxn ang="0">
                  <a:pos x="30" y="90"/>
                </a:cxn>
                <a:cxn ang="0">
                  <a:pos x="38" y="73"/>
                </a:cxn>
                <a:cxn ang="0">
                  <a:pos x="46" y="58"/>
                </a:cxn>
                <a:cxn ang="0">
                  <a:pos x="53" y="42"/>
                </a:cxn>
                <a:cxn ang="0">
                  <a:pos x="67" y="21"/>
                </a:cxn>
                <a:cxn ang="0">
                  <a:pos x="86" y="6"/>
                </a:cxn>
                <a:cxn ang="0">
                  <a:pos x="99" y="0"/>
                </a:cxn>
                <a:cxn ang="0">
                  <a:pos x="110" y="0"/>
                </a:cxn>
              </a:cxnLst>
              <a:rect l="0" t="0" r="r" b="b"/>
              <a:pathLst>
                <a:path w="241" h="331">
                  <a:moveTo>
                    <a:pt x="110" y="0"/>
                  </a:moveTo>
                  <a:lnTo>
                    <a:pt x="116" y="0"/>
                  </a:lnTo>
                  <a:lnTo>
                    <a:pt x="125" y="0"/>
                  </a:lnTo>
                  <a:lnTo>
                    <a:pt x="133" y="0"/>
                  </a:lnTo>
                  <a:lnTo>
                    <a:pt x="143" y="2"/>
                  </a:lnTo>
                  <a:lnTo>
                    <a:pt x="150" y="2"/>
                  </a:lnTo>
                  <a:lnTo>
                    <a:pt x="160" y="6"/>
                  </a:lnTo>
                  <a:lnTo>
                    <a:pt x="169" y="8"/>
                  </a:lnTo>
                  <a:lnTo>
                    <a:pt x="179" y="12"/>
                  </a:lnTo>
                  <a:lnTo>
                    <a:pt x="184" y="16"/>
                  </a:lnTo>
                  <a:lnTo>
                    <a:pt x="192" y="19"/>
                  </a:lnTo>
                  <a:lnTo>
                    <a:pt x="198" y="23"/>
                  </a:lnTo>
                  <a:lnTo>
                    <a:pt x="203" y="29"/>
                  </a:lnTo>
                  <a:lnTo>
                    <a:pt x="205" y="35"/>
                  </a:lnTo>
                  <a:lnTo>
                    <a:pt x="209" y="42"/>
                  </a:lnTo>
                  <a:lnTo>
                    <a:pt x="209" y="50"/>
                  </a:lnTo>
                  <a:lnTo>
                    <a:pt x="211" y="61"/>
                  </a:lnTo>
                  <a:lnTo>
                    <a:pt x="202" y="59"/>
                  </a:lnTo>
                  <a:lnTo>
                    <a:pt x="194" y="59"/>
                  </a:lnTo>
                  <a:lnTo>
                    <a:pt x="188" y="59"/>
                  </a:lnTo>
                  <a:lnTo>
                    <a:pt x="183" y="59"/>
                  </a:lnTo>
                  <a:lnTo>
                    <a:pt x="169" y="56"/>
                  </a:lnTo>
                  <a:lnTo>
                    <a:pt x="156" y="59"/>
                  </a:lnTo>
                  <a:lnTo>
                    <a:pt x="165" y="67"/>
                  </a:lnTo>
                  <a:lnTo>
                    <a:pt x="177" y="78"/>
                  </a:lnTo>
                  <a:lnTo>
                    <a:pt x="188" y="92"/>
                  </a:lnTo>
                  <a:lnTo>
                    <a:pt x="200" y="105"/>
                  </a:lnTo>
                  <a:lnTo>
                    <a:pt x="205" y="92"/>
                  </a:lnTo>
                  <a:lnTo>
                    <a:pt x="209" y="82"/>
                  </a:lnTo>
                  <a:lnTo>
                    <a:pt x="213" y="77"/>
                  </a:lnTo>
                  <a:lnTo>
                    <a:pt x="217" y="75"/>
                  </a:lnTo>
                  <a:lnTo>
                    <a:pt x="222" y="73"/>
                  </a:lnTo>
                  <a:lnTo>
                    <a:pt x="230" y="82"/>
                  </a:lnTo>
                  <a:lnTo>
                    <a:pt x="232" y="86"/>
                  </a:lnTo>
                  <a:lnTo>
                    <a:pt x="236" y="92"/>
                  </a:lnTo>
                  <a:lnTo>
                    <a:pt x="236" y="97"/>
                  </a:lnTo>
                  <a:lnTo>
                    <a:pt x="240" y="105"/>
                  </a:lnTo>
                  <a:lnTo>
                    <a:pt x="241" y="113"/>
                  </a:lnTo>
                  <a:lnTo>
                    <a:pt x="241" y="122"/>
                  </a:lnTo>
                  <a:lnTo>
                    <a:pt x="241" y="132"/>
                  </a:lnTo>
                  <a:lnTo>
                    <a:pt x="241" y="139"/>
                  </a:lnTo>
                  <a:lnTo>
                    <a:pt x="240" y="149"/>
                  </a:lnTo>
                  <a:lnTo>
                    <a:pt x="238" y="158"/>
                  </a:lnTo>
                  <a:lnTo>
                    <a:pt x="234" y="166"/>
                  </a:lnTo>
                  <a:lnTo>
                    <a:pt x="232" y="173"/>
                  </a:lnTo>
                  <a:lnTo>
                    <a:pt x="226" y="181"/>
                  </a:lnTo>
                  <a:lnTo>
                    <a:pt x="221" y="187"/>
                  </a:lnTo>
                  <a:lnTo>
                    <a:pt x="215" y="192"/>
                  </a:lnTo>
                  <a:lnTo>
                    <a:pt x="207" y="198"/>
                  </a:lnTo>
                  <a:lnTo>
                    <a:pt x="200" y="196"/>
                  </a:lnTo>
                  <a:lnTo>
                    <a:pt x="192" y="194"/>
                  </a:lnTo>
                  <a:lnTo>
                    <a:pt x="183" y="189"/>
                  </a:lnTo>
                  <a:lnTo>
                    <a:pt x="177" y="185"/>
                  </a:lnTo>
                  <a:lnTo>
                    <a:pt x="169" y="177"/>
                  </a:lnTo>
                  <a:lnTo>
                    <a:pt x="160" y="172"/>
                  </a:lnTo>
                  <a:lnTo>
                    <a:pt x="152" y="162"/>
                  </a:lnTo>
                  <a:lnTo>
                    <a:pt x="146" y="158"/>
                  </a:lnTo>
                  <a:lnTo>
                    <a:pt x="133" y="149"/>
                  </a:lnTo>
                  <a:lnTo>
                    <a:pt x="122" y="151"/>
                  </a:lnTo>
                  <a:lnTo>
                    <a:pt x="118" y="154"/>
                  </a:lnTo>
                  <a:lnTo>
                    <a:pt x="116" y="164"/>
                  </a:lnTo>
                  <a:lnTo>
                    <a:pt x="114" y="175"/>
                  </a:lnTo>
                  <a:lnTo>
                    <a:pt x="114" y="194"/>
                  </a:lnTo>
                  <a:lnTo>
                    <a:pt x="114" y="202"/>
                  </a:lnTo>
                  <a:lnTo>
                    <a:pt x="116" y="212"/>
                  </a:lnTo>
                  <a:lnTo>
                    <a:pt x="120" y="219"/>
                  </a:lnTo>
                  <a:lnTo>
                    <a:pt x="125" y="229"/>
                  </a:lnTo>
                  <a:lnTo>
                    <a:pt x="131" y="234"/>
                  </a:lnTo>
                  <a:lnTo>
                    <a:pt x="139" y="242"/>
                  </a:lnTo>
                  <a:lnTo>
                    <a:pt x="146" y="248"/>
                  </a:lnTo>
                  <a:lnTo>
                    <a:pt x="154" y="257"/>
                  </a:lnTo>
                  <a:lnTo>
                    <a:pt x="160" y="261"/>
                  </a:lnTo>
                  <a:lnTo>
                    <a:pt x="169" y="269"/>
                  </a:lnTo>
                  <a:lnTo>
                    <a:pt x="175" y="274"/>
                  </a:lnTo>
                  <a:lnTo>
                    <a:pt x="183" y="284"/>
                  </a:lnTo>
                  <a:lnTo>
                    <a:pt x="188" y="289"/>
                  </a:lnTo>
                  <a:lnTo>
                    <a:pt x="196" y="297"/>
                  </a:lnTo>
                  <a:lnTo>
                    <a:pt x="200" y="307"/>
                  </a:lnTo>
                  <a:lnTo>
                    <a:pt x="205" y="314"/>
                  </a:lnTo>
                  <a:lnTo>
                    <a:pt x="215" y="314"/>
                  </a:lnTo>
                  <a:lnTo>
                    <a:pt x="224" y="316"/>
                  </a:lnTo>
                  <a:lnTo>
                    <a:pt x="232" y="322"/>
                  </a:lnTo>
                  <a:lnTo>
                    <a:pt x="234" y="331"/>
                  </a:lnTo>
                  <a:lnTo>
                    <a:pt x="207" y="331"/>
                  </a:lnTo>
                  <a:lnTo>
                    <a:pt x="181" y="331"/>
                  </a:lnTo>
                  <a:lnTo>
                    <a:pt x="154" y="327"/>
                  </a:lnTo>
                  <a:lnTo>
                    <a:pt x="129" y="322"/>
                  </a:lnTo>
                  <a:lnTo>
                    <a:pt x="106" y="312"/>
                  </a:lnTo>
                  <a:lnTo>
                    <a:pt x="84" y="301"/>
                  </a:lnTo>
                  <a:lnTo>
                    <a:pt x="63" y="289"/>
                  </a:lnTo>
                  <a:lnTo>
                    <a:pt x="46" y="274"/>
                  </a:lnTo>
                  <a:lnTo>
                    <a:pt x="27" y="257"/>
                  </a:lnTo>
                  <a:lnTo>
                    <a:pt x="15" y="238"/>
                  </a:lnTo>
                  <a:lnTo>
                    <a:pt x="6" y="219"/>
                  </a:lnTo>
                  <a:lnTo>
                    <a:pt x="2" y="198"/>
                  </a:lnTo>
                  <a:lnTo>
                    <a:pt x="0" y="173"/>
                  </a:lnTo>
                  <a:lnTo>
                    <a:pt x="4" y="149"/>
                  </a:lnTo>
                  <a:lnTo>
                    <a:pt x="13" y="122"/>
                  </a:lnTo>
                  <a:lnTo>
                    <a:pt x="29" y="97"/>
                  </a:lnTo>
                  <a:lnTo>
                    <a:pt x="30" y="90"/>
                  </a:lnTo>
                  <a:lnTo>
                    <a:pt x="34" y="82"/>
                  </a:lnTo>
                  <a:lnTo>
                    <a:pt x="38" y="73"/>
                  </a:lnTo>
                  <a:lnTo>
                    <a:pt x="42" y="65"/>
                  </a:lnTo>
                  <a:lnTo>
                    <a:pt x="46" y="58"/>
                  </a:lnTo>
                  <a:lnTo>
                    <a:pt x="49" y="50"/>
                  </a:lnTo>
                  <a:lnTo>
                    <a:pt x="53" y="42"/>
                  </a:lnTo>
                  <a:lnTo>
                    <a:pt x="57" y="37"/>
                  </a:lnTo>
                  <a:lnTo>
                    <a:pt x="67" y="21"/>
                  </a:lnTo>
                  <a:lnTo>
                    <a:pt x="78" y="12"/>
                  </a:lnTo>
                  <a:lnTo>
                    <a:pt x="86" y="6"/>
                  </a:lnTo>
                  <a:lnTo>
                    <a:pt x="91" y="4"/>
                  </a:lnTo>
                  <a:lnTo>
                    <a:pt x="99" y="0"/>
                  </a:lnTo>
                  <a:lnTo>
                    <a:pt x="110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1" name="Freeform 117"/>
            <p:cNvSpPr>
              <a:spLocks/>
            </p:cNvSpPr>
            <p:nvPr/>
          </p:nvSpPr>
          <p:spPr bwMode="auto">
            <a:xfrm>
              <a:off x="3392" y="3056"/>
              <a:ext cx="46" cy="6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68" y="2"/>
                </a:cxn>
                <a:cxn ang="0">
                  <a:pos x="76" y="4"/>
                </a:cxn>
                <a:cxn ang="0">
                  <a:pos x="81" y="7"/>
                </a:cxn>
                <a:cxn ang="0">
                  <a:pos x="87" y="11"/>
                </a:cxn>
                <a:cxn ang="0">
                  <a:pos x="91" y="21"/>
                </a:cxn>
                <a:cxn ang="0">
                  <a:pos x="91" y="34"/>
                </a:cxn>
                <a:cxn ang="0">
                  <a:pos x="83" y="44"/>
                </a:cxn>
                <a:cxn ang="0">
                  <a:pos x="76" y="57"/>
                </a:cxn>
                <a:cxn ang="0">
                  <a:pos x="64" y="70"/>
                </a:cxn>
                <a:cxn ang="0">
                  <a:pos x="55" y="84"/>
                </a:cxn>
                <a:cxn ang="0">
                  <a:pos x="42" y="97"/>
                </a:cxn>
                <a:cxn ang="0">
                  <a:pos x="34" y="110"/>
                </a:cxn>
                <a:cxn ang="0">
                  <a:pos x="26" y="123"/>
                </a:cxn>
                <a:cxn ang="0">
                  <a:pos x="24" y="137"/>
                </a:cxn>
                <a:cxn ang="0">
                  <a:pos x="13" y="133"/>
                </a:cxn>
                <a:cxn ang="0">
                  <a:pos x="5" y="127"/>
                </a:cxn>
                <a:cxn ang="0">
                  <a:pos x="2" y="118"/>
                </a:cxn>
                <a:cxn ang="0">
                  <a:pos x="0" y="108"/>
                </a:cxn>
                <a:cxn ang="0">
                  <a:pos x="0" y="101"/>
                </a:cxn>
                <a:cxn ang="0">
                  <a:pos x="0" y="93"/>
                </a:cxn>
                <a:cxn ang="0">
                  <a:pos x="2" y="87"/>
                </a:cxn>
                <a:cxn ang="0">
                  <a:pos x="4" y="80"/>
                </a:cxn>
                <a:cxn ang="0">
                  <a:pos x="5" y="72"/>
                </a:cxn>
                <a:cxn ang="0">
                  <a:pos x="7" y="65"/>
                </a:cxn>
                <a:cxn ang="0">
                  <a:pos x="11" y="57"/>
                </a:cxn>
                <a:cxn ang="0">
                  <a:pos x="15" y="53"/>
                </a:cxn>
                <a:cxn ang="0">
                  <a:pos x="19" y="44"/>
                </a:cxn>
                <a:cxn ang="0">
                  <a:pos x="24" y="34"/>
                </a:cxn>
                <a:cxn ang="0">
                  <a:pos x="30" y="27"/>
                </a:cxn>
                <a:cxn ang="0">
                  <a:pos x="38" y="21"/>
                </a:cxn>
                <a:cxn ang="0">
                  <a:pos x="47" y="7"/>
                </a:cxn>
                <a:cxn ang="0">
                  <a:pos x="59" y="0"/>
                </a:cxn>
                <a:cxn ang="0">
                  <a:pos x="59" y="0"/>
                </a:cxn>
              </a:cxnLst>
              <a:rect l="0" t="0" r="r" b="b"/>
              <a:pathLst>
                <a:path w="91" h="137">
                  <a:moveTo>
                    <a:pt x="59" y="0"/>
                  </a:moveTo>
                  <a:lnTo>
                    <a:pt x="68" y="2"/>
                  </a:lnTo>
                  <a:lnTo>
                    <a:pt x="76" y="4"/>
                  </a:lnTo>
                  <a:lnTo>
                    <a:pt x="81" y="7"/>
                  </a:lnTo>
                  <a:lnTo>
                    <a:pt x="87" y="11"/>
                  </a:lnTo>
                  <a:lnTo>
                    <a:pt x="91" y="21"/>
                  </a:lnTo>
                  <a:lnTo>
                    <a:pt x="91" y="34"/>
                  </a:lnTo>
                  <a:lnTo>
                    <a:pt x="83" y="44"/>
                  </a:lnTo>
                  <a:lnTo>
                    <a:pt x="76" y="57"/>
                  </a:lnTo>
                  <a:lnTo>
                    <a:pt x="64" y="70"/>
                  </a:lnTo>
                  <a:lnTo>
                    <a:pt x="55" y="84"/>
                  </a:lnTo>
                  <a:lnTo>
                    <a:pt x="42" y="97"/>
                  </a:lnTo>
                  <a:lnTo>
                    <a:pt x="34" y="110"/>
                  </a:lnTo>
                  <a:lnTo>
                    <a:pt x="26" y="123"/>
                  </a:lnTo>
                  <a:lnTo>
                    <a:pt x="24" y="137"/>
                  </a:lnTo>
                  <a:lnTo>
                    <a:pt x="13" y="133"/>
                  </a:lnTo>
                  <a:lnTo>
                    <a:pt x="5" y="127"/>
                  </a:lnTo>
                  <a:lnTo>
                    <a:pt x="2" y="118"/>
                  </a:lnTo>
                  <a:lnTo>
                    <a:pt x="0" y="108"/>
                  </a:lnTo>
                  <a:lnTo>
                    <a:pt x="0" y="101"/>
                  </a:lnTo>
                  <a:lnTo>
                    <a:pt x="0" y="93"/>
                  </a:lnTo>
                  <a:lnTo>
                    <a:pt x="2" y="87"/>
                  </a:lnTo>
                  <a:lnTo>
                    <a:pt x="4" y="80"/>
                  </a:lnTo>
                  <a:lnTo>
                    <a:pt x="5" y="72"/>
                  </a:lnTo>
                  <a:lnTo>
                    <a:pt x="7" y="65"/>
                  </a:lnTo>
                  <a:lnTo>
                    <a:pt x="11" y="57"/>
                  </a:lnTo>
                  <a:lnTo>
                    <a:pt x="15" y="53"/>
                  </a:lnTo>
                  <a:lnTo>
                    <a:pt x="19" y="44"/>
                  </a:lnTo>
                  <a:lnTo>
                    <a:pt x="24" y="34"/>
                  </a:lnTo>
                  <a:lnTo>
                    <a:pt x="30" y="27"/>
                  </a:lnTo>
                  <a:lnTo>
                    <a:pt x="38" y="21"/>
                  </a:lnTo>
                  <a:lnTo>
                    <a:pt x="47" y="7"/>
                  </a:lnTo>
                  <a:lnTo>
                    <a:pt x="59" y="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59E9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2" name="Freeform 118"/>
            <p:cNvSpPr>
              <a:spLocks/>
            </p:cNvSpPr>
            <p:nvPr/>
          </p:nvSpPr>
          <p:spPr bwMode="auto">
            <a:xfrm>
              <a:off x="2743" y="3074"/>
              <a:ext cx="29" cy="6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42" y="8"/>
                </a:cxn>
                <a:cxn ang="0">
                  <a:pos x="44" y="17"/>
                </a:cxn>
                <a:cxn ang="0">
                  <a:pos x="48" y="25"/>
                </a:cxn>
                <a:cxn ang="0">
                  <a:pos x="51" y="36"/>
                </a:cxn>
                <a:cxn ang="0">
                  <a:pos x="51" y="46"/>
                </a:cxn>
                <a:cxn ang="0">
                  <a:pos x="55" y="57"/>
                </a:cxn>
                <a:cxn ang="0">
                  <a:pos x="55" y="65"/>
                </a:cxn>
                <a:cxn ang="0">
                  <a:pos x="57" y="76"/>
                </a:cxn>
                <a:cxn ang="0">
                  <a:pos x="55" y="84"/>
                </a:cxn>
                <a:cxn ang="0">
                  <a:pos x="55" y="93"/>
                </a:cxn>
                <a:cxn ang="0">
                  <a:pos x="51" y="101"/>
                </a:cxn>
                <a:cxn ang="0">
                  <a:pos x="48" y="110"/>
                </a:cxn>
                <a:cxn ang="0">
                  <a:pos x="40" y="114"/>
                </a:cxn>
                <a:cxn ang="0">
                  <a:pos x="34" y="122"/>
                </a:cxn>
                <a:cxn ang="0">
                  <a:pos x="23" y="125"/>
                </a:cxn>
                <a:cxn ang="0">
                  <a:pos x="12" y="131"/>
                </a:cxn>
                <a:cxn ang="0">
                  <a:pos x="10" y="120"/>
                </a:cxn>
                <a:cxn ang="0">
                  <a:pos x="8" y="108"/>
                </a:cxn>
                <a:cxn ang="0">
                  <a:pos x="8" y="97"/>
                </a:cxn>
                <a:cxn ang="0">
                  <a:pos x="6" y="87"/>
                </a:cxn>
                <a:cxn ang="0">
                  <a:pos x="2" y="74"/>
                </a:cxn>
                <a:cxn ang="0">
                  <a:pos x="2" y="65"/>
                </a:cxn>
                <a:cxn ang="0">
                  <a:pos x="0" y="55"/>
                </a:cxn>
                <a:cxn ang="0">
                  <a:pos x="0" y="46"/>
                </a:cxn>
                <a:cxn ang="0">
                  <a:pos x="2" y="46"/>
                </a:cxn>
                <a:cxn ang="0">
                  <a:pos x="6" y="53"/>
                </a:cxn>
                <a:cxn ang="0">
                  <a:pos x="8" y="61"/>
                </a:cxn>
                <a:cxn ang="0">
                  <a:pos x="12" y="65"/>
                </a:cxn>
                <a:cxn ang="0">
                  <a:pos x="15" y="68"/>
                </a:cxn>
                <a:cxn ang="0">
                  <a:pos x="23" y="65"/>
                </a:cxn>
                <a:cxn ang="0">
                  <a:pos x="29" y="57"/>
                </a:cxn>
                <a:cxn ang="0">
                  <a:pos x="31" y="48"/>
                </a:cxn>
                <a:cxn ang="0">
                  <a:pos x="34" y="42"/>
                </a:cxn>
                <a:cxn ang="0">
                  <a:pos x="34" y="34"/>
                </a:cxn>
                <a:cxn ang="0">
                  <a:pos x="38" y="29"/>
                </a:cxn>
                <a:cxn ang="0">
                  <a:pos x="38" y="21"/>
                </a:cxn>
                <a:cxn ang="0">
                  <a:pos x="38" y="11"/>
                </a:cxn>
                <a:cxn ang="0">
                  <a:pos x="38" y="4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57" h="131">
                  <a:moveTo>
                    <a:pt x="38" y="0"/>
                  </a:moveTo>
                  <a:lnTo>
                    <a:pt x="42" y="8"/>
                  </a:lnTo>
                  <a:lnTo>
                    <a:pt x="44" y="17"/>
                  </a:lnTo>
                  <a:lnTo>
                    <a:pt x="48" y="25"/>
                  </a:lnTo>
                  <a:lnTo>
                    <a:pt x="51" y="36"/>
                  </a:lnTo>
                  <a:lnTo>
                    <a:pt x="51" y="46"/>
                  </a:lnTo>
                  <a:lnTo>
                    <a:pt x="55" y="57"/>
                  </a:lnTo>
                  <a:lnTo>
                    <a:pt x="55" y="65"/>
                  </a:lnTo>
                  <a:lnTo>
                    <a:pt x="57" y="76"/>
                  </a:lnTo>
                  <a:lnTo>
                    <a:pt x="55" y="84"/>
                  </a:lnTo>
                  <a:lnTo>
                    <a:pt x="55" y="93"/>
                  </a:lnTo>
                  <a:lnTo>
                    <a:pt x="51" y="101"/>
                  </a:lnTo>
                  <a:lnTo>
                    <a:pt x="48" y="110"/>
                  </a:lnTo>
                  <a:lnTo>
                    <a:pt x="40" y="114"/>
                  </a:lnTo>
                  <a:lnTo>
                    <a:pt x="34" y="122"/>
                  </a:lnTo>
                  <a:lnTo>
                    <a:pt x="23" y="125"/>
                  </a:lnTo>
                  <a:lnTo>
                    <a:pt x="12" y="131"/>
                  </a:lnTo>
                  <a:lnTo>
                    <a:pt x="10" y="120"/>
                  </a:lnTo>
                  <a:lnTo>
                    <a:pt x="8" y="108"/>
                  </a:lnTo>
                  <a:lnTo>
                    <a:pt x="8" y="97"/>
                  </a:lnTo>
                  <a:lnTo>
                    <a:pt x="6" y="87"/>
                  </a:lnTo>
                  <a:lnTo>
                    <a:pt x="2" y="74"/>
                  </a:lnTo>
                  <a:lnTo>
                    <a:pt x="2" y="65"/>
                  </a:lnTo>
                  <a:lnTo>
                    <a:pt x="0" y="55"/>
                  </a:lnTo>
                  <a:lnTo>
                    <a:pt x="0" y="46"/>
                  </a:lnTo>
                  <a:lnTo>
                    <a:pt x="2" y="46"/>
                  </a:lnTo>
                  <a:lnTo>
                    <a:pt x="6" y="53"/>
                  </a:lnTo>
                  <a:lnTo>
                    <a:pt x="8" y="61"/>
                  </a:lnTo>
                  <a:lnTo>
                    <a:pt x="12" y="65"/>
                  </a:lnTo>
                  <a:lnTo>
                    <a:pt x="15" y="68"/>
                  </a:lnTo>
                  <a:lnTo>
                    <a:pt x="23" y="65"/>
                  </a:lnTo>
                  <a:lnTo>
                    <a:pt x="29" y="57"/>
                  </a:lnTo>
                  <a:lnTo>
                    <a:pt x="31" y="48"/>
                  </a:lnTo>
                  <a:lnTo>
                    <a:pt x="34" y="42"/>
                  </a:lnTo>
                  <a:lnTo>
                    <a:pt x="34" y="34"/>
                  </a:lnTo>
                  <a:lnTo>
                    <a:pt x="38" y="29"/>
                  </a:lnTo>
                  <a:lnTo>
                    <a:pt x="38" y="21"/>
                  </a:lnTo>
                  <a:lnTo>
                    <a:pt x="38" y="11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3" name="Freeform 119"/>
            <p:cNvSpPr>
              <a:spLocks/>
            </p:cNvSpPr>
            <p:nvPr/>
          </p:nvSpPr>
          <p:spPr bwMode="auto">
            <a:xfrm>
              <a:off x="3568" y="3080"/>
              <a:ext cx="233" cy="177"/>
            </a:xfrm>
            <a:custGeom>
              <a:avLst/>
              <a:gdLst/>
              <a:ahLst/>
              <a:cxnLst>
                <a:cxn ang="0">
                  <a:pos x="263" y="2"/>
                </a:cxn>
                <a:cxn ang="0">
                  <a:pos x="289" y="12"/>
                </a:cxn>
                <a:cxn ang="0">
                  <a:pos x="318" y="23"/>
                </a:cxn>
                <a:cxn ang="0">
                  <a:pos x="345" y="37"/>
                </a:cxn>
                <a:cxn ang="0">
                  <a:pos x="371" y="52"/>
                </a:cxn>
                <a:cxn ang="0">
                  <a:pos x="398" y="65"/>
                </a:cxn>
                <a:cxn ang="0">
                  <a:pos x="424" y="78"/>
                </a:cxn>
                <a:cxn ang="0">
                  <a:pos x="451" y="90"/>
                </a:cxn>
                <a:cxn ang="0">
                  <a:pos x="459" y="111"/>
                </a:cxn>
                <a:cxn ang="0">
                  <a:pos x="442" y="137"/>
                </a:cxn>
                <a:cxn ang="0">
                  <a:pos x="419" y="164"/>
                </a:cxn>
                <a:cxn ang="0">
                  <a:pos x="394" y="191"/>
                </a:cxn>
                <a:cxn ang="0">
                  <a:pos x="366" y="217"/>
                </a:cxn>
                <a:cxn ang="0">
                  <a:pos x="335" y="244"/>
                </a:cxn>
                <a:cxn ang="0">
                  <a:pos x="307" y="270"/>
                </a:cxn>
                <a:cxn ang="0">
                  <a:pos x="280" y="297"/>
                </a:cxn>
                <a:cxn ang="0">
                  <a:pos x="255" y="327"/>
                </a:cxn>
                <a:cxn ang="0">
                  <a:pos x="225" y="345"/>
                </a:cxn>
                <a:cxn ang="0">
                  <a:pos x="191" y="352"/>
                </a:cxn>
                <a:cxn ang="0">
                  <a:pos x="156" y="350"/>
                </a:cxn>
                <a:cxn ang="0">
                  <a:pos x="120" y="341"/>
                </a:cxn>
                <a:cxn ang="0">
                  <a:pos x="84" y="327"/>
                </a:cxn>
                <a:cxn ang="0">
                  <a:pos x="50" y="314"/>
                </a:cxn>
                <a:cxn ang="0">
                  <a:pos x="18" y="299"/>
                </a:cxn>
                <a:cxn ang="0">
                  <a:pos x="8" y="282"/>
                </a:cxn>
                <a:cxn ang="0">
                  <a:pos x="12" y="261"/>
                </a:cxn>
                <a:cxn ang="0">
                  <a:pos x="10" y="242"/>
                </a:cxn>
                <a:cxn ang="0">
                  <a:pos x="4" y="221"/>
                </a:cxn>
                <a:cxn ang="0">
                  <a:pos x="0" y="202"/>
                </a:cxn>
                <a:cxn ang="0">
                  <a:pos x="0" y="181"/>
                </a:cxn>
                <a:cxn ang="0">
                  <a:pos x="10" y="166"/>
                </a:cxn>
                <a:cxn ang="0">
                  <a:pos x="33" y="149"/>
                </a:cxn>
                <a:cxn ang="0">
                  <a:pos x="61" y="132"/>
                </a:cxn>
                <a:cxn ang="0">
                  <a:pos x="80" y="122"/>
                </a:cxn>
                <a:cxn ang="0">
                  <a:pos x="101" y="122"/>
                </a:cxn>
                <a:cxn ang="0">
                  <a:pos x="120" y="130"/>
                </a:cxn>
                <a:cxn ang="0">
                  <a:pos x="137" y="139"/>
                </a:cxn>
                <a:cxn ang="0">
                  <a:pos x="158" y="149"/>
                </a:cxn>
                <a:cxn ang="0">
                  <a:pos x="177" y="158"/>
                </a:cxn>
                <a:cxn ang="0">
                  <a:pos x="200" y="162"/>
                </a:cxn>
                <a:cxn ang="0">
                  <a:pos x="217" y="175"/>
                </a:cxn>
                <a:cxn ang="0">
                  <a:pos x="231" y="191"/>
                </a:cxn>
                <a:cxn ang="0">
                  <a:pos x="246" y="192"/>
                </a:cxn>
                <a:cxn ang="0">
                  <a:pos x="263" y="187"/>
                </a:cxn>
                <a:cxn ang="0">
                  <a:pos x="278" y="172"/>
                </a:cxn>
                <a:cxn ang="0">
                  <a:pos x="293" y="156"/>
                </a:cxn>
                <a:cxn ang="0">
                  <a:pos x="312" y="139"/>
                </a:cxn>
                <a:cxn ang="0">
                  <a:pos x="333" y="128"/>
                </a:cxn>
                <a:cxn ang="0">
                  <a:pos x="337" y="118"/>
                </a:cxn>
                <a:cxn ang="0">
                  <a:pos x="316" y="105"/>
                </a:cxn>
                <a:cxn ang="0">
                  <a:pos x="289" y="90"/>
                </a:cxn>
                <a:cxn ang="0">
                  <a:pos x="263" y="76"/>
                </a:cxn>
                <a:cxn ang="0">
                  <a:pos x="242" y="65"/>
                </a:cxn>
                <a:cxn ang="0">
                  <a:pos x="229" y="56"/>
                </a:cxn>
                <a:cxn ang="0">
                  <a:pos x="217" y="42"/>
                </a:cxn>
                <a:cxn ang="0">
                  <a:pos x="213" y="25"/>
                </a:cxn>
                <a:cxn ang="0">
                  <a:pos x="223" y="12"/>
                </a:cxn>
                <a:cxn ang="0">
                  <a:pos x="238" y="4"/>
                </a:cxn>
                <a:cxn ang="0">
                  <a:pos x="250" y="0"/>
                </a:cxn>
              </a:cxnLst>
              <a:rect l="0" t="0" r="r" b="b"/>
              <a:pathLst>
                <a:path w="466" h="354">
                  <a:moveTo>
                    <a:pt x="250" y="0"/>
                  </a:moveTo>
                  <a:lnTo>
                    <a:pt x="263" y="2"/>
                  </a:lnTo>
                  <a:lnTo>
                    <a:pt x="276" y="6"/>
                  </a:lnTo>
                  <a:lnTo>
                    <a:pt x="289" y="12"/>
                  </a:lnTo>
                  <a:lnTo>
                    <a:pt x="305" y="18"/>
                  </a:lnTo>
                  <a:lnTo>
                    <a:pt x="318" y="23"/>
                  </a:lnTo>
                  <a:lnTo>
                    <a:pt x="331" y="31"/>
                  </a:lnTo>
                  <a:lnTo>
                    <a:pt x="345" y="37"/>
                  </a:lnTo>
                  <a:lnTo>
                    <a:pt x="360" y="46"/>
                  </a:lnTo>
                  <a:lnTo>
                    <a:pt x="371" y="52"/>
                  </a:lnTo>
                  <a:lnTo>
                    <a:pt x="386" y="59"/>
                  </a:lnTo>
                  <a:lnTo>
                    <a:pt x="398" y="65"/>
                  </a:lnTo>
                  <a:lnTo>
                    <a:pt x="413" y="73"/>
                  </a:lnTo>
                  <a:lnTo>
                    <a:pt x="424" y="78"/>
                  </a:lnTo>
                  <a:lnTo>
                    <a:pt x="440" y="86"/>
                  </a:lnTo>
                  <a:lnTo>
                    <a:pt x="451" y="90"/>
                  </a:lnTo>
                  <a:lnTo>
                    <a:pt x="466" y="97"/>
                  </a:lnTo>
                  <a:lnTo>
                    <a:pt x="459" y="111"/>
                  </a:lnTo>
                  <a:lnTo>
                    <a:pt x="451" y="124"/>
                  </a:lnTo>
                  <a:lnTo>
                    <a:pt x="442" y="137"/>
                  </a:lnTo>
                  <a:lnTo>
                    <a:pt x="432" y="151"/>
                  </a:lnTo>
                  <a:lnTo>
                    <a:pt x="419" y="164"/>
                  </a:lnTo>
                  <a:lnTo>
                    <a:pt x="407" y="177"/>
                  </a:lnTo>
                  <a:lnTo>
                    <a:pt x="394" y="191"/>
                  </a:lnTo>
                  <a:lnTo>
                    <a:pt x="381" y="206"/>
                  </a:lnTo>
                  <a:lnTo>
                    <a:pt x="366" y="217"/>
                  </a:lnTo>
                  <a:lnTo>
                    <a:pt x="350" y="230"/>
                  </a:lnTo>
                  <a:lnTo>
                    <a:pt x="335" y="244"/>
                  </a:lnTo>
                  <a:lnTo>
                    <a:pt x="322" y="257"/>
                  </a:lnTo>
                  <a:lnTo>
                    <a:pt x="307" y="270"/>
                  </a:lnTo>
                  <a:lnTo>
                    <a:pt x="293" y="284"/>
                  </a:lnTo>
                  <a:lnTo>
                    <a:pt x="280" y="297"/>
                  </a:lnTo>
                  <a:lnTo>
                    <a:pt x="270" y="312"/>
                  </a:lnTo>
                  <a:lnTo>
                    <a:pt x="255" y="327"/>
                  </a:lnTo>
                  <a:lnTo>
                    <a:pt x="240" y="337"/>
                  </a:lnTo>
                  <a:lnTo>
                    <a:pt x="225" y="345"/>
                  </a:lnTo>
                  <a:lnTo>
                    <a:pt x="208" y="352"/>
                  </a:lnTo>
                  <a:lnTo>
                    <a:pt x="191" y="352"/>
                  </a:lnTo>
                  <a:lnTo>
                    <a:pt x="173" y="354"/>
                  </a:lnTo>
                  <a:lnTo>
                    <a:pt x="156" y="350"/>
                  </a:lnTo>
                  <a:lnTo>
                    <a:pt x="139" y="348"/>
                  </a:lnTo>
                  <a:lnTo>
                    <a:pt x="120" y="341"/>
                  </a:lnTo>
                  <a:lnTo>
                    <a:pt x="103" y="335"/>
                  </a:lnTo>
                  <a:lnTo>
                    <a:pt x="84" y="327"/>
                  </a:lnTo>
                  <a:lnTo>
                    <a:pt x="69" y="322"/>
                  </a:lnTo>
                  <a:lnTo>
                    <a:pt x="50" y="314"/>
                  </a:lnTo>
                  <a:lnTo>
                    <a:pt x="35" y="305"/>
                  </a:lnTo>
                  <a:lnTo>
                    <a:pt x="18" y="299"/>
                  </a:lnTo>
                  <a:lnTo>
                    <a:pt x="2" y="295"/>
                  </a:lnTo>
                  <a:lnTo>
                    <a:pt x="8" y="282"/>
                  </a:lnTo>
                  <a:lnTo>
                    <a:pt x="12" y="274"/>
                  </a:lnTo>
                  <a:lnTo>
                    <a:pt x="12" y="261"/>
                  </a:lnTo>
                  <a:lnTo>
                    <a:pt x="12" y="251"/>
                  </a:lnTo>
                  <a:lnTo>
                    <a:pt x="10" y="242"/>
                  </a:lnTo>
                  <a:lnTo>
                    <a:pt x="8" y="232"/>
                  </a:lnTo>
                  <a:lnTo>
                    <a:pt x="4" y="221"/>
                  </a:lnTo>
                  <a:lnTo>
                    <a:pt x="2" y="211"/>
                  </a:lnTo>
                  <a:lnTo>
                    <a:pt x="0" y="202"/>
                  </a:lnTo>
                  <a:lnTo>
                    <a:pt x="0" y="192"/>
                  </a:lnTo>
                  <a:lnTo>
                    <a:pt x="0" y="181"/>
                  </a:lnTo>
                  <a:lnTo>
                    <a:pt x="4" y="173"/>
                  </a:lnTo>
                  <a:lnTo>
                    <a:pt x="10" y="166"/>
                  </a:lnTo>
                  <a:lnTo>
                    <a:pt x="19" y="158"/>
                  </a:lnTo>
                  <a:lnTo>
                    <a:pt x="33" y="149"/>
                  </a:lnTo>
                  <a:lnTo>
                    <a:pt x="52" y="143"/>
                  </a:lnTo>
                  <a:lnTo>
                    <a:pt x="61" y="132"/>
                  </a:lnTo>
                  <a:lnTo>
                    <a:pt x="71" y="126"/>
                  </a:lnTo>
                  <a:lnTo>
                    <a:pt x="80" y="122"/>
                  </a:lnTo>
                  <a:lnTo>
                    <a:pt x="92" y="122"/>
                  </a:lnTo>
                  <a:lnTo>
                    <a:pt x="101" y="122"/>
                  </a:lnTo>
                  <a:lnTo>
                    <a:pt x="111" y="126"/>
                  </a:lnTo>
                  <a:lnTo>
                    <a:pt x="120" y="130"/>
                  </a:lnTo>
                  <a:lnTo>
                    <a:pt x="130" y="135"/>
                  </a:lnTo>
                  <a:lnTo>
                    <a:pt x="137" y="139"/>
                  </a:lnTo>
                  <a:lnTo>
                    <a:pt x="149" y="143"/>
                  </a:lnTo>
                  <a:lnTo>
                    <a:pt x="158" y="149"/>
                  </a:lnTo>
                  <a:lnTo>
                    <a:pt x="168" y="154"/>
                  </a:lnTo>
                  <a:lnTo>
                    <a:pt x="177" y="158"/>
                  </a:lnTo>
                  <a:lnTo>
                    <a:pt x="189" y="162"/>
                  </a:lnTo>
                  <a:lnTo>
                    <a:pt x="200" y="162"/>
                  </a:lnTo>
                  <a:lnTo>
                    <a:pt x="212" y="162"/>
                  </a:lnTo>
                  <a:lnTo>
                    <a:pt x="217" y="175"/>
                  </a:lnTo>
                  <a:lnTo>
                    <a:pt x="225" y="185"/>
                  </a:lnTo>
                  <a:lnTo>
                    <a:pt x="231" y="191"/>
                  </a:lnTo>
                  <a:lnTo>
                    <a:pt x="240" y="194"/>
                  </a:lnTo>
                  <a:lnTo>
                    <a:pt x="246" y="192"/>
                  </a:lnTo>
                  <a:lnTo>
                    <a:pt x="253" y="192"/>
                  </a:lnTo>
                  <a:lnTo>
                    <a:pt x="263" y="187"/>
                  </a:lnTo>
                  <a:lnTo>
                    <a:pt x="270" y="181"/>
                  </a:lnTo>
                  <a:lnTo>
                    <a:pt x="278" y="172"/>
                  </a:lnTo>
                  <a:lnTo>
                    <a:pt x="286" y="164"/>
                  </a:lnTo>
                  <a:lnTo>
                    <a:pt x="293" y="156"/>
                  </a:lnTo>
                  <a:lnTo>
                    <a:pt x="303" y="149"/>
                  </a:lnTo>
                  <a:lnTo>
                    <a:pt x="312" y="139"/>
                  </a:lnTo>
                  <a:lnTo>
                    <a:pt x="324" y="133"/>
                  </a:lnTo>
                  <a:lnTo>
                    <a:pt x="333" y="128"/>
                  </a:lnTo>
                  <a:lnTo>
                    <a:pt x="345" y="126"/>
                  </a:lnTo>
                  <a:lnTo>
                    <a:pt x="337" y="118"/>
                  </a:lnTo>
                  <a:lnTo>
                    <a:pt x="327" y="113"/>
                  </a:lnTo>
                  <a:lnTo>
                    <a:pt x="316" y="105"/>
                  </a:lnTo>
                  <a:lnTo>
                    <a:pt x="303" y="99"/>
                  </a:lnTo>
                  <a:lnTo>
                    <a:pt x="289" y="90"/>
                  </a:lnTo>
                  <a:lnTo>
                    <a:pt x="274" y="84"/>
                  </a:lnTo>
                  <a:lnTo>
                    <a:pt x="263" y="76"/>
                  </a:lnTo>
                  <a:lnTo>
                    <a:pt x="250" y="71"/>
                  </a:lnTo>
                  <a:lnTo>
                    <a:pt x="242" y="65"/>
                  </a:lnTo>
                  <a:lnTo>
                    <a:pt x="234" y="61"/>
                  </a:lnTo>
                  <a:lnTo>
                    <a:pt x="229" y="56"/>
                  </a:lnTo>
                  <a:lnTo>
                    <a:pt x="225" y="52"/>
                  </a:lnTo>
                  <a:lnTo>
                    <a:pt x="217" y="42"/>
                  </a:lnTo>
                  <a:lnTo>
                    <a:pt x="213" y="35"/>
                  </a:lnTo>
                  <a:lnTo>
                    <a:pt x="213" y="25"/>
                  </a:lnTo>
                  <a:lnTo>
                    <a:pt x="219" y="16"/>
                  </a:lnTo>
                  <a:lnTo>
                    <a:pt x="223" y="12"/>
                  </a:lnTo>
                  <a:lnTo>
                    <a:pt x="231" y="8"/>
                  </a:lnTo>
                  <a:lnTo>
                    <a:pt x="238" y="4"/>
                  </a:lnTo>
                  <a:lnTo>
                    <a:pt x="250" y="0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FFFFC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4" name="Freeform 120"/>
            <p:cNvSpPr>
              <a:spLocks/>
            </p:cNvSpPr>
            <p:nvPr/>
          </p:nvSpPr>
          <p:spPr bwMode="auto">
            <a:xfrm>
              <a:off x="2573" y="3083"/>
              <a:ext cx="14" cy="80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8"/>
                </a:cxn>
                <a:cxn ang="0">
                  <a:pos x="28" y="21"/>
                </a:cxn>
                <a:cxn ang="0">
                  <a:pos x="28" y="31"/>
                </a:cxn>
                <a:cxn ang="0">
                  <a:pos x="28" y="42"/>
                </a:cxn>
                <a:cxn ang="0">
                  <a:pos x="24" y="51"/>
                </a:cxn>
                <a:cxn ang="0">
                  <a:pos x="24" y="61"/>
                </a:cxn>
                <a:cxn ang="0">
                  <a:pos x="21" y="72"/>
                </a:cxn>
                <a:cxn ang="0">
                  <a:pos x="21" y="84"/>
                </a:cxn>
                <a:cxn ang="0">
                  <a:pos x="17" y="93"/>
                </a:cxn>
                <a:cxn ang="0">
                  <a:pos x="15" y="103"/>
                </a:cxn>
                <a:cxn ang="0">
                  <a:pos x="13" y="112"/>
                </a:cxn>
                <a:cxn ang="0">
                  <a:pos x="11" y="124"/>
                </a:cxn>
                <a:cxn ang="0">
                  <a:pos x="9" y="131"/>
                </a:cxn>
                <a:cxn ang="0">
                  <a:pos x="9" y="143"/>
                </a:cxn>
                <a:cxn ang="0">
                  <a:pos x="9" y="152"/>
                </a:cxn>
                <a:cxn ang="0">
                  <a:pos x="11" y="162"/>
                </a:cxn>
                <a:cxn ang="0">
                  <a:pos x="7" y="152"/>
                </a:cxn>
                <a:cxn ang="0">
                  <a:pos x="4" y="143"/>
                </a:cxn>
                <a:cxn ang="0">
                  <a:pos x="2" y="133"/>
                </a:cxn>
                <a:cxn ang="0">
                  <a:pos x="2" y="124"/>
                </a:cxn>
                <a:cxn ang="0">
                  <a:pos x="0" y="114"/>
                </a:cxn>
                <a:cxn ang="0">
                  <a:pos x="0" y="105"/>
                </a:cxn>
                <a:cxn ang="0">
                  <a:pos x="0" y="93"/>
                </a:cxn>
                <a:cxn ang="0">
                  <a:pos x="4" y="84"/>
                </a:cxn>
                <a:cxn ang="0">
                  <a:pos x="4" y="72"/>
                </a:cxn>
                <a:cxn ang="0">
                  <a:pos x="7" y="61"/>
                </a:cxn>
                <a:cxn ang="0">
                  <a:pos x="9" y="50"/>
                </a:cxn>
                <a:cxn ang="0">
                  <a:pos x="13" y="40"/>
                </a:cxn>
                <a:cxn ang="0">
                  <a:pos x="17" y="27"/>
                </a:cxn>
                <a:cxn ang="0">
                  <a:pos x="19" y="17"/>
                </a:cxn>
                <a:cxn ang="0">
                  <a:pos x="23" y="8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28" h="162">
                  <a:moveTo>
                    <a:pt x="26" y="0"/>
                  </a:moveTo>
                  <a:lnTo>
                    <a:pt x="26" y="8"/>
                  </a:lnTo>
                  <a:lnTo>
                    <a:pt x="28" y="21"/>
                  </a:lnTo>
                  <a:lnTo>
                    <a:pt x="28" y="31"/>
                  </a:lnTo>
                  <a:lnTo>
                    <a:pt x="28" y="42"/>
                  </a:lnTo>
                  <a:lnTo>
                    <a:pt x="24" y="51"/>
                  </a:lnTo>
                  <a:lnTo>
                    <a:pt x="24" y="61"/>
                  </a:lnTo>
                  <a:lnTo>
                    <a:pt x="21" y="72"/>
                  </a:lnTo>
                  <a:lnTo>
                    <a:pt x="21" y="84"/>
                  </a:lnTo>
                  <a:lnTo>
                    <a:pt x="17" y="93"/>
                  </a:lnTo>
                  <a:lnTo>
                    <a:pt x="15" y="103"/>
                  </a:lnTo>
                  <a:lnTo>
                    <a:pt x="13" y="112"/>
                  </a:lnTo>
                  <a:lnTo>
                    <a:pt x="11" y="124"/>
                  </a:lnTo>
                  <a:lnTo>
                    <a:pt x="9" y="131"/>
                  </a:lnTo>
                  <a:lnTo>
                    <a:pt x="9" y="143"/>
                  </a:lnTo>
                  <a:lnTo>
                    <a:pt x="9" y="152"/>
                  </a:lnTo>
                  <a:lnTo>
                    <a:pt x="11" y="162"/>
                  </a:lnTo>
                  <a:lnTo>
                    <a:pt x="7" y="152"/>
                  </a:lnTo>
                  <a:lnTo>
                    <a:pt x="4" y="143"/>
                  </a:lnTo>
                  <a:lnTo>
                    <a:pt x="2" y="133"/>
                  </a:lnTo>
                  <a:lnTo>
                    <a:pt x="2" y="124"/>
                  </a:lnTo>
                  <a:lnTo>
                    <a:pt x="0" y="114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4" y="72"/>
                  </a:lnTo>
                  <a:lnTo>
                    <a:pt x="7" y="61"/>
                  </a:lnTo>
                  <a:lnTo>
                    <a:pt x="9" y="50"/>
                  </a:lnTo>
                  <a:lnTo>
                    <a:pt x="13" y="40"/>
                  </a:lnTo>
                  <a:lnTo>
                    <a:pt x="17" y="27"/>
                  </a:lnTo>
                  <a:lnTo>
                    <a:pt x="19" y="17"/>
                  </a:lnTo>
                  <a:lnTo>
                    <a:pt x="23" y="8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5" name="Freeform 121"/>
            <p:cNvSpPr>
              <a:spLocks/>
            </p:cNvSpPr>
            <p:nvPr/>
          </p:nvSpPr>
          <p:spPr bwMode="auto">
            <a:xfrm>
              <a:off x="2611" y="3100"/>
              <a:ext cx="15" cy="11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1" y="10"/>
                </a:cxn>
                <a:cxn ang="0">
                  <a:pos x="11" y="17"/>
                </a:cxn>
                <a:cxn ang="0">
                  <a:pos x="13" y="27"/>
                </a:cxn>
                <a:cxn ang="0">
                  <a:pos x="17" y="36"/>
                </a:cxn>
                <a:cxn ang="0">
                  <a:pos x="17" y="46"/>
                </a:cxn>
                <a:cxn ang="0">
                  <a:pos x="17" y="57"/>
                </a:cxn>
                <a:cxn ang="0">
                  <a:pos x="17" y="69"/>
                </a:cxn>
                <a:cxn ang="0">
                  <a:pos x="19" y="80"/>
                </a:cxn>
                <a:cxn ang="0">
                  <a:pos x="19" y="88"/>
                </a:cxn>
                <a:cxn ang="0">
                  <a:pos x="19" y="97"/>
                </a:cxn>
                <a:cxn ang="0">
                  <a:pos x="19" y="107"/>
                </a:cxn>
                <a:cxn ang="0">
                  <a:pos x="19" y="116"/>
                </a:cxn>
                <a:cxn ang="0">
                  <a:pos x="19" y="126"/>
                </a:cxn>
                <a:cxn ang="0">
                  <a:pos x="19" y="135"/>
                </a:cxn>
                <a:cxn ang="0">
                  <a:pos x="19" y="145"/>
                </a:cxn>
                <a:cxn ang="0">
                  <a:pos x="21" y="154"/>
                </a:cxn>
                <a:cxn ang="0">
                  <a:pos x="21" y="164"/>
                </a:cxn>
                <a:cxn ang="0">
                  <a:pos x="21" y="173"/>
                </a:cxn>
                <a:cxn ang="0">
                  <a:pos x="21" y="183"/>
                </a:cxn>
                <a:cxn ang="0">
                  <a:pos x="23" y="194"/>
                </a:cxn>
                <a:cxn ang="0">
                  <a:pos x="23" y="202"/>
                </a:cxn>
                <a:cxn ang="0">
                  <a:pos x="26" y="211"/>
                </a:cxn>
                <a:cxn ang="0">
                  <a:pos x="26" y="221"/>
                </a:cxn>
                <a:cxn ang="0">
                  <a:pos x="30" y="230"/>
                </a:cxn>
                <a:cxn ang="0">
                  <a:pos x="26" y="221"/>
                </a:cxn>
                <a:cxn ang="0">
                  <a:pos x="25" y="213"/>
                </a:cxn>
                <a:cxn ang="0">
                  <a:pos x="21" y="206"/>
                </a:cxn>
                <a:cxn ang="0">
                  <a:pos x="21" y="198"/>
                </a:cxn>
                <a:cxn ang="0">
                  <a:pos x="17" y="189"/>
                </a:cxn>
                <a:cxn ang="0">
                  <a:pos x="15" y="179"/>
                </a:cxn>
                <a:cxn ang="0">
                  <a:pos x="11" y="171"/>
                </a:cxn>
                <a:cxn ang="0">
                  <a:pos x="11" y="162"/>
                </a:cxn>
                <a:cxn ang="0">
                  <a:pos x="7" y="152"/>
                </a:cxn>
                <a:cxn ang="0">
                  <a:pos x="7" y="143"/>
                </a:cxn>
                <a:cxn ang="0">
                  <a:pos x="4" y="133"/>
                </a:cxn>
                <a:cxn ang="0">
                  <a:pos x="4" y="124"/>
                </a:cxn>
                <a:cxn ang="0">
                  <a:pos x="2" y="113"/>
                </a:cxn>
                <a:cxn ang="0">
                  <a:pos x="0" y="105"/>
                </a:cxn>
                <a:cxn ang="0">
                  <a:pos x="0" y="95"/>
                </a:cxn>
                <a:cxn ang="0">
                  <a:pos x="0" y="86"/>
                </a:cxn>
                <a:cxn ang="0">
                  <a:pos x="0" y="74"/>
                </a:cxn>
                <a:cxn ang="0">
                  <a:pos x="0" y="63"/>
                </a:cxn>
                <a:cxn ang="0">
                  <a:pos x="0" y="54"/>
                </a:cxn>
                <a:cxn ang="0">
                  <a:pos x="0" y="42"/>
                </a:cxn>
                <a:cxn ang="0">
                  <a:pos x="0" y="31"/>
                </a:cxn>
                <a:cxn ang="0">
                  <a:pos x="4" y="21"/>
                </a:cxn>
                <a:cxn ang="0">
                  <a:pos x="6" y="10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30" h="230">
                  <a:moveTo>
                    <a:pt x="9" y="0"/>
                  </a:moveTo>
                  <a:lnTo>
                    <a:pt x="11" y="10"/>
                  </a:lnTo>
                  <a:lnTo>
                    <a:pt x="11" y="17"/>
                  </a:lnTo>
                  <a:lnTo>
                    <a:pt x="13" y="27"/>
                  </a:lnTo>
                  <a:lnTo>
                    <a:pt x="17" y="36"/>
                  </a:lnTo>
                  <a:lnTo>
                    <a:pt x="17" y="46"/>
                  </a:lnTo>
                  <a:lnTo>
                    <a:pt x="17" y="57"/>
                  </a:lnTo>
                  <a:lnTo>
                    <a:pt x="17" y="69"/>
                  </a:lnTo>
                  <a:lnTo>
                    <a:pt x="19" y="80"/>
                  </a:lnTo>
                  <a:lnTo>
                    <a:pt x="19" y="88"/>
                  </a:lnTo>
                  <a:lnTo>
                    <a:pt x="19" y="97"/>
                  </a:lnTo>
                  <a:lnTo>
                    <a:pt x="19" y="107"/>
                  </a:lnTo>
                  <a:lnTo>
                    <a:pt x="19" y="116"/>
                  </a:lnTo>
                  <a:lnTo>
                    <a:pt x="19" y="126"/>
                  </a:lnTo>
                  <a:lnTo>
                    <a:pt x="19" y="135"/>
                  </a:lnTo>
                  <a:lnTo>
                    <a:pt x="19" y="145"/>
                  </a:lnTo>
                  <a:lnTo>
                    <a:pt x="21" y="154"/>
                  </a:lnTo>
                  <a:lnTo>
                    <a:pt x="21" y="164"/>
                  </a:lnTo>
                  <a:lnTo>
                    <a:pt x="21" y="173"/>
                  </a:lnTo>
                  <a:lnTo>
                    <a:pt x="21" y="183"/>
                  </a:lnTo>
                  <a:lnTo>
                    <a:pt x="23" y="194"/>
                  </a:lnTo>
                  <a:lnTo>
                    <a:pt x="23" y="202"/>
                  </a:lnTo>
                  <a:lnTo>
                    <a:pt x="26" y="211"/>
                  </a:lnTo>
                  <a:lnTo>
                    <a:pt x="26" y="221"/>
                  </a:lnTo>
                  <a:lnTo>
                    <a:pt x="30" y="230"/>
                  </a:lnTo>
                  <a:lnTo>
                    <a:pt x="26" y="221"/>
                  </a:lnTo>
                  <a:lnTo>
                    <a:pt x="25" y="213"/>
                  </a:lnTo>
                  <a:lnTo>
                    <a:pt x="21" y="206"/>
                  </a:lnTo>
                  <a:lnTo>
                    <a:pt x="21" y="198"/>
                  </a:lnTo>
                  <a:lnTo>
                    <a:pt x="17" y="189"/>
                  </a:lnTo>
                  <a:lnTo>
                    <a:pt x="15" y="179"/>
                  </a:lnTo>
                  <a:lnTo>
                    <a:pt x="11" y="171"/>
                  </a:lnTo>
                  <a:lnTo>
                    <a:pt x="11" y="162"/>
                  </a:lnTo>
                  <a:lnTo>
                    <a:pt x="7" y="152"/>
                  </a:lnTo>
                  <a:lnTo>
                    <a:pt x="7" y="143"/>
                  </a:lnTo>
                  <a:lnTo>
                    <a:pt x="4" y="133"/>
                  </a:lnTo>
                  <a:lnTo>
                    <a:pt x="4" y="124"/>
                  </a:lnTo>
                  <a:lnTo>
                    <a:pt x="2" y="113"/>
                  </a:lnTo>
                  <a:lnTo>
                    <a:pt x="0" y="105"/>
                  </a:lnTo>
                  <a:lnTo>
                    <a:pt x="0" y="95"/>
                  </a:lnTo>
                  <a:lnTo>
                    <a:pt x="0" y="86"/>
                  </a:lnTo>
                  <a:lnTo>
                    <a:pt x="0" y="74"/>
                  </a:lnTo>
                  <a:lnTo>
                    <a:pt x="0" y="63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0" y="31"/>
                  </a:lnTo>
                  <a:lnTo>
                    <a:pt x="4" y="21"/>
                  </a:lnTo>
                  <a:lnTo>
                    <a:pt x="6" y="1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6" name="Freeform 122"/>
            <p:cNvSpPr>
              <a:spLocks/>
            </p:cNvSpPr>
            <p:nvPr/>
          </p:nvSpPr>
          <p:spPr bwMode="auto">
            <a:xfrm>
              <a:off x="2644" y="3100"/>
              <a:ext cx="23" cy="112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7" y="14"/>
                </a:cxn>
                <a:cxn ang="0">
                  <a:pos x="31" y="25"/>
                </a:cxn>
                <a:cxn ang="0">
                  <a:pos x="31" y="36"/>
                </a:cxn>
                <a:cxn ang="0">
                  <a:pos x="35" y="50"/>
                </a:cxn>
                <a:cxn ang="0">
                  <a:pos x="35" y="63"/>
                </a:cxn>
                <a:cxn ang="0">
                  <a:pos x="35" y="74"/>
                </a:cxn>
                <a:cxn ang="0">
                  <a:pos x="35" y="86"/>
                </a:cxn>
                <a:cxn ang="0">
                  <a:pos x="35" y="99"/>
                </a:cxn>
                <a:cxn ang="0">
                  <a:pos x="33" y="113"/>
                </a:cxn>
                <a:cxn ang="0">
                  <a:pos x="31" y="124"/>
                </a:cxn>
                <a:cxn ang="0">
                  <a:pos x="31" y="135"/>
                </a:cxn>
                <a:cxn ang="0">
                  <a:pos x="31" y="149"/>
                </a:cxn>
                <a:cxn ang="0">
                  <a:pos x="31" y="162"/>
                </a:cxn>
                <a:cxn ang="0">
                  <a:pos x="33" y="173"/>
                </a:cxn>
                <a:cxn ang="0">
                  <a:pos x="35" y="187"/>
                </a:cxn>
                <a:cxn ang="0">
                  <a:pos x="38" y="200"/>
                </a:cxn>
                <a:cxn ang="0">
                  <a:pos x="44" y="208"/>
                </a:cxn>
                <a:cxn ang="0">
                  <a:pos x="46" y="215"/>
                </a:cxn>
                <a:cxn ang="0">
                  <a:pos x="44" y="221"/>
                </a:cxn>
                <a:cxn ang="0">
                  <a:pos x="40" y="225"/>
                </a:cxn>
                <a:cxn ang="0">
                  <a:pos x="31" y="225"/>
                </a:cxn>
                <a:cxn ang="0">
                  <a:pos x="23" y="223"/>
                </a:cxn>
                <a:cxn ang="0">
                  <a:pos x="16" y="219"/>
                </a:cxn>
                <a:cxn ang="0">
                  <a:pos x="8" y="213"/>
                </a:cxn>
                <a:cxn ang="0">
                  <a:pos x="2" y="204"/>
                </a:cxn>
                <a:cxn ang="0">
                  <a:pos x="0" y="194"/>
                </a:cxn>
                <a:cxn ang="0">
                  <a:pos x="0" y="179"/>
                </a:cxn>
                <a:cxn ang="0">
                  <a:pos x="8" y="168"/>
                </a:cxn>
                <a:cxn ang="0">
                  <a:pos x="10" y="154"/>
                </a:cxn>
                <a:cxn ang="0">
                  <a:pos x="12" y="143"/>
                </a:cxn>
                <a:cxn ang="0">
                  <a:pos x="10" y="130"/>
                </a:cxn>
                <a:cxn ang="0">
                  <a:pos x="10" y="118"/>
                </a:cxn>
                <a:cxn ang="0">
                  <a:pos x="8" y="107"/>
                </a:cxn>
                <a:cxn ang="0">
                  <a:pos x="6" y="95"/>
                </a:cxn>
                <a:cxn ang="0">
                  <a:pos x="4" y="84"/>
                </a:cxn>
                <a:cxn ang="0">
                  <a:pos x="4" y="73"/>
                </a:cxn>
                <a:cxn ang="0">
                  <a:pos x="0" y="61"/>
                </a:cxn>
                <a:cxn ang="0">
                  <a:pos x="0" y="50"/>
                </a:cxn>
                <a:cxn ang="0">
                  <a:pos x="0" y="40"/>
                </a:cxn>
                <a:cxn ang="0">
                  <a:pos x="2" y="33"/>
                </a:cxn>
                <a:cxn ang="0">
                  <a:pos x="4" y="23"/>
                </a:cxn>
                <a:cxn ang="0">
                  <a:pos x="8" y="14"/>
                </a:cxn>
                <a:cxn ang="0">
                  <a:pos x="14" y="6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46" h="225">
                  <a:moveTo>
                    <a:pt x="21" y="0"/>
                  </a:moveTo>
                  <a:lnTo>
                    <a:pt x="27" y="14"/>
                  </a:lnTo>
                  <a:lnTo>
                    <a:pt x="31" y="25"/>
                  </a:lnTo>
                  <a:lnTo>
                    <a:pt x="31" y="36"/>
                  </a:lnTo>
                  <a:lnTo>
                    <a:pt x="35" y="50"/>
                  </a:lnTo>
                  <a:lnTo>
                    <a:pt x="35" y="63"/>
                  </a:lnTo>
                  <a:lnTo>
                    <a:pt x="35" y="74"/>
                  </a:lnTo>
                  <a:lnTo>
                    <a:pt x="35" y="86"/>
                  </a:lnTo>
                  <a:lnTo>
                    <a:pt x="35" y="99"/>
                  </a:lnTo>
                  <a:lnTo>
                    <a:pt x="33" y="113"/>
                  </a:lnTo>
                  <a:lnTo>
                    <a:pt x="31" y="124"/>
                  </a:lnTo>
                  <a:lnTo>
                    <a:pt x="31" y="135"/>
                  </a:lnTo>
                  <a:lnTo>
                    <a:pt x="31" y="149"/>
                  </a:lnTo>
                  <a:lnTo>
                    <a:pt x="31" y="162"/>
                  </a:lnTo>
                  <a:lnTo>
                    <a:pt x="33" y="173"/>
                  </a:lnTo>
                  <a:lnTo>
                    <a:pt x="35" y="187"/>
                  </a:lnTo>
                  <a:lnTo>
                    <a:pt x="38" y="200"/>
                  </a:lnTo>
                  <a:lnTo>
                    <a:pt x="44" y="208"/>
                  </a:lnTo>
                  <a:lnTo>
                    <a:pt x="46" y="215"/>
                  </a:lnTo>
                  <a:lnTo>
                    <a:pt x="44" y="221"/>
                  </a:lnTo>
                  <a:lnTo>
                    <a:pt x="40" y="225"/>
                  </a:lnTo>
                  <a:lnTo>
                    <a:pt x="31" y="225"/>
                  </a:lnTo>
                  <a:lnTo>
                    <a:pt x="23" y="223"/>
                  </a:lnTo>
                  <a:lnTo>
                    <a:pt x="16" y="219"/>
                  </a:lnTo>
                  <a:lnTo>
                    <a:pt x="8" y="213"/>
                  </a:lnTo>
                  <a:lnTo>
                    <a:pt x="2" y="204"/>
                  </a:lnTo>
                  <a:lnTo>
                    <a:pt x="0" y="194"/>
                  </a:lnTo>
                  <a:lnTo>
                    <a:pt x="0" y="179"/>
                  </a:lnTo>
                  <a:lnTo>
                    <a:pt x="8" y="168"/>
                  </a:lnTo>
                  <a:lnTo>
                    <a:pt x="10" y="154"/>
                  </a:lnTo>
                  <a:lnTo>
                    <a:pt x="12" y="143"/>
                  </a:lnTo>
                  <a:lnTo>
                    <a:pt x="10" y="130"/>
                  </a:lnTo>
                  <a:lnTo>
                    <a:pt x="10" y="118"/>
                  </a:lnTo>
                  <a:lnTo>
                    <a:pt x="8" y="107"/>
                  </a:lnTo>
                  <a:lnTo>
                    <a:pt x="6" y="95"/>
                  </a:lnTo>
                  <a:lnTo>
                    <a:pt x="4" y="84"/>
                  </a:lnTo>
                  <a:lnTo>
                    <a:pt x="4" y="73"/>
                  </a:lnTo>
                  <a:lnTo>
                    <a:pt x="0" y="61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2" y="33"/>
                  </a:lnTo>
                  <a:lnTo>
                    <a:pt x="4" y="23"/>
                  </a:lnTo>
                  <a:lnTo>
                    <a:pt x="8" y="14"/>
                  </a:lnTo>
                  <a:lnTo>
                    <a:pt x="14" y="6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7" name="Freeform 123"/>
            <p:cNvSpPr>
              <a:spLocks/>
            </p:cNvSpPr>
            <p:nvPr/>
          </p:nvSpPr>
          <p:spPr bwMode="auto">
            <a:xfrm>
              <a:off x="3249" y="3115"/>
              <a:ext cx="26" cy="37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49" y="11"/>
                </a:cxn>
                <a:cxn ang="0">
                  <a:pos x="43" y="24"/>
                </a:cxn>
                <a:cxn ang="0">
                  <a:pos x="40" y="32"/>
                </a:cxn>
                <a:cxn ang="0">
                  <a:pos x="38" y="40"/>
                </a:cxn>
                <a:cxn ang="0">
                  <a:pos x="34" y="47"/>
                </a:cxn>
                <a:cxn ang="0">
                  <a:pos x="32" y="55"/>
                </a:cxn>
                <a:cxn ang="0">
                  <a:pos x="26" y="64"/>
                </a:cxn>
                <a:cxn ang="0">
                  <a:pos x="26" y="74"/>
                </a:cxn>
                <a:cxn ang="0">
                  <a:pos x="13" y="66"/>
                </a:cxn>
                <a:cxn ang="0">
                  <a:pos x="5" y="59"/>
                </a:cxn>
                <a:cxn ang="0">
                  <a:pos x="0" y="49"/>
                </a:cxn>
                <a:cxn ang="0">
                  <a:pos x="0" y="42"/>
                </a:cxn>
                <a:cxn ang="0">
                  <a:pos x="2" y="34"/>
                </a:cxn>
                <a:cxn ang="0">
                  <a:pos x="5" y="26"/>
                </a:cxn>
                <a:cxn ang="0">
                  <a:pos x="9" y="19"/>
                </a:cxn>
                <a:cxn ang="0">
                  <a:pos x="17" y="15"/>
                </a:cxn>
                <a:cxn ang="0">
                  <a:pos x="26" y="9"/>
                </a:cxn>
                <a:cxn ang="0">
                  <a:pos x="34" y="5"/>
                </a:cxn>
                <a:cxn ang="0">
                  <a:pos x="43" y="2"/>
                </a:cxn>
                <a:cxn ang="0">
                  <a:pos x="53" y="0"/>
                </a:cxn>
                <a:cxn ang="0">
                  <a:pos x="53" y="0"/>
                </a:cxn>
              </a:cxnLst>
              <a:rect l="0" t="0" r="r" b="b"/>
              <a:pathLst>
                <a:path w="53" h="74">
                  <a:moveTo>
                    <a:pt x="53" y="0"/>
                  </a:moveTo>
                  <a:lnTo>
                    <a:pt x="49" y="11"/>
                  </a:lnTo>
                  <a:lnTo>
                    <a:pt x="43" y="24"/>
                  </a:lnTo>
                  <a:lnTo>
                    <a:pt x="40" y="32"/>
                  </a:lnTo>
                  <a:lnTo>
                    <a:pt x="38" y="40"/>
                  </a:lnTo>
                  <a:lnTo>
                    <a:pt x="34" y="47"/>
                  </a:lnTo>
                  <a:lnTo>
                    <a:pt x="32" y="55"/>
                  </a:lnTo>
                  <a:lnTo>
                    <a:pt x="26" y="64"/>
                  </a:lnTo>
                  <a:lnTo>
                    <a:pt x="26" y="74"/>
                  </a:lnTo>
                  <a:lnTo>
                    <a:pt x="13" y="66"/>
                  </a:lnTo>
                  <a:lnTo>
                    <a:pt x="5" y="59"/>
                  </a:lnTo>
                  <a:lnTo>
                    <a:pt x="0" y="49"/>
                  </a:lnTo>
                  <a:lnTo>
                    <a:pt x="0" y="42"/>
                  </a:lnTo>
                  <a:lnTo>
                    <a:pt x="2" y="34"/>
                  </a:lnTo>
                  <a:lnTo>
                    <a:pt x="5" y="26"/>
                  </a:lnTo>
                  <a:lnTo>
                    <a:pt x="9" y="19"/>
                  </a:lnTo>
                  <a:lnTo>
                    <a:pt x="17" y="15"/>
                  </a:lnTo>
                  <a:lnTo>
                    <a:pt x="26" y="9"/>
                  </a:lnTo>
                  <a:lnTo>
                    <a:pt x="34" y="5"/>
                  </a:lnTo>
                  <a:lnTo>
                    <a:pt x="43" y="2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8" name="Freeform 124"/>
            <p:cNvSpPr>
              <a:spLocks/>
            </p:cNvSpPr>
            <p:nvPr/>
          </p:nvSpPr>
          <p:spPr bwMode="auto">
            <a:xfrm>
              <a:off x="3271" y="3131"/>
              <a:ext cx="15" cy="25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5" y="10"/>
                </a:cxn>
                <a:cxn ang="0">
                  <a:pos x="17" y="23"/>
                </a:cxn>
                <a:cxn ang="0">
                  <a:pos x="10" y="36"/>
                </a:cxn>
                <a:cxn ang="0">
                  <a:pos x="0" y="50"/>
                </a:cxn>
                <a:cxn ang="0">
                  <a:pos x="0" y="46"/>
                </a:cxn>
                <a:cxn ang="0">
                  <a:pos x="4" y="34"/>
                </a:cxn>
                <a:cxn ang="0">
                  <a:pos x="12" y="23"/>
                </a:cxn>
                <a:cxn ang="0">
                  <a:pos x="19" y="11"/>
                </a:cxn>
                <a:cxn ang="0">
                  <a:pos x="31" y="0"/>
                </a:cxn>
                <a:cxn ang="0">
                  <a:pos x="31" y="0"/>
                </a:cxn>
              </a:cxnLst>
              <a:rect l="0" t="0" r="r" b="b"/>
              <a:pathLst>
                <a:path w="31" h="50">
                  <a:moveTo>
                    <a:pt x="31" y="0"/>
                  </a:moveTo>
                  <a:lnTo>
                    <a:pt x="25" y="10"/>
                  </a:lnTo>
                  <a:lnTo>
                    <a:pt x="17" y="23"/>
                  </a:lnTo>
                  <a:lnTo>
                    <a:pt x="10" y="36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4" y="34"/>
                  </a:lnTo>
                  <a:lnTo>
                    <a:pt x="12" y="23"/>
                  </a:lnTo>
                  <a:lnTo>
                    <a:pt x="19" y="11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49" name="Freeform 125"/>
            <p:cNvSpPr>
              <a:spLocks/>
            </p:cNvSpPr>
            <p:nvPr/>
          </p:nvSpPr>
          <p:spPr bwMode="auto">
            <a:xfrm>
              <a:off x="3328" y="3140"/>
              <a:ext cx="18" cy="11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8" y="12"/>
                </a:cxn>
                <a:cxn ang="0">
                  <a:pos x="19" y="27"/>
                </a:cxn>
                <a:cxn ang="0">
                  <a:pos x="23" y="40"/>
                </a:cxn>
                <a:cxn ang="0">
                  <a:pos x="27" y="55"/>
                </a:cxn>
                <a:cxn ang="0">
                  <a:pos x="29" y="71"/>
                </a:cxn>
                <a:cxn ang="0">
                  <a:pos x="31" y="86"/>
                </a:cxn>
                <a:cxn ang="0">
                  <a:pos x="33" y="101"/>
                </a:cxn>
                <a:cxn ang="0">
                  <a:pos x="37" y="118"/>
                </a:cxn>
                <a:cxn ang="0">
                  <a:pos x="37" y="131"/>
                </a:cxn>
                <a:cxn ang="0">
                  <a:pos x="37" y="148"/>
                </a:cxn>
                <a:cxn ang="0">
                  <a:pos x="35" y="162"/>
                </a:cxn>
                <a:cxn ang="0">
                  <a:pos x="35" y="179"/>
                </a:cxn>
                <a:cxn ang="0">
                  <a:pos x="33" y="194"/>
                </a:cxn>
                <a:cxn ang="0">
                  <a:pos x="31" y="207"/>
                </a:cxn>
                <a:cxn ang="0">
                  <a:pos x="29" y="223"/>
                </a:cxn>
                <a:cxn ang="0">
                  <a:pos x="25" y="238"/>
                </a:cxn>
                <a:cxn ang="0">
                  <a:pos x="16" y="230"/>
                </a:cxn>
                <a:cxn ang="0">
                  <a:pos x="8" y="223"/>
                </a:cxn>
                <a:cxn ang="0">
                  <a:pos x="2" y="213"/>
                </a:cxn>
                <a:cxn ang="0">
                  <a:pos x="2" y="204"/>
                </a:cxn>
                <a:cxn ang="0">
                  <a:pos x="0" y="190"/>
                </a:cxn>
                <a:cxn ang="0">
                  <a:pos x="2" y="177"/>
                </a:cxn>
                <a:cxn ang="0">
                  <a:pos x="2" y="162"/>
                </a:cxn>
                <a:cxn ang="0">
                  <a:pos x="6" y="147"/>
                </a:cxn>
                <a:cxn ang="0">
                  <a:pos x="8" y="131"/>
                </a:cxn>
                <a:cxn ang="0">
                  <a:pos x="12" y="114"/>
                </a:cxn>
                <a:cxn ang="0">
                  <a:pos x="12" y="99"/>
                </a:cxn>
                <a:cxn ang="0">
                  <a:pos x="16" y="84"/>
                </a:cxn>
                <a:cxn ang="0">
                  <a:pos x="14" y="69"/>
                </a:cxn>
                <a:cxn ang="0">
                  <a:pos x="14" y="55"/>
                </a:cxn>
                <a:cxn ang="0">
                  <a:pos x="10" y="42"/>
                </a:cxn>
                <a:cxn ang="0">
                  <a:pos x="6" y="33"/>
                </a:cxn>
                <a:cxn ang="0">
                  <a:pos x="8" y="23"/>
                </a:cxn>
                <a:cxn ang="0">
                  <a:pos x="10" y="15"/>
                </a:cxn>
                <a:cxn ang="0">
                  <a:pos x="10" y="6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37" h="238">
                  <a:moveTo>
                    <a:pt x="16" y="0"/>
                  </a:moveTo>
                  <a:lnTo>
                    <a:pt x="18" y="12"/>
                  </a:lnTo>
                  <a:lnTo>
                    <a:pt x="19" y="27"/>
                  </a:lnTo>
                  <a:lnTo>
                    <a:pt x="23" y="40"/>
                  </a:lnTo>
                  <a:lnTo>
                    <a:pt x="27" y="55"/>
                  </a:lnTo>
                  <a:lnTo>
                    <a:pt x="29" y="71"/>
                  </a:lnTo>
                  <a:lnTo>
                    <a:pt x="31" y="86"/>
                  </a:lnTo>
                  <a:lnTo>
                    <a:pt x="33" y="101"/>
                  </a:lnTo>
                  <a:lnTo>
                    <a:pt x="37" y="118"/>
                  </a:lnTo>
                  <a:lnTo>
                    <a:pt x="37" y="131"/>
                  </a:lnTo>
                  <a:lnTo>
                    <a:pt x="37" y="148"/>
                  </a:lnTo>
                  <a:lnTo>
                    <a:pt x="35" y="162"/>
                  </a:lnTo>
                  <a:lnTo>
                    <a:pt x="35" y="179"/>
                  </a:lnTo>
                  <a:lnTo>
                    <a:pt x="33" y="194"/>
                  </a:lnTo>
                  <a:lnTo>
                    <a:pt x="31" y="207"/>
                  </a:lnTo>
                  <a:lnTo>
                    <a:pt x="29" y="223"/>
                  </a:lnTo>
                  <a:lnTo>
                    <a:pt x="25" y="238"/>
                  </a:lnTo>
                  <a:lnTo>
                    <a:pt x="16" y="230"/>
                  </a:lnTo>
                  <a:lnTo>
                    <a:pt x="8" y="223"/>
                  </a:lnTo>
                  <a:lnTo>
                    <a:pt x="2" y="213"/>
                  </a:lnTo>
                  <a:lnTo>
                    <a:pt x="2" y="204"/>
                  </a:lnTo>
                  <a:lnTo>
                    <a:pt x="0" y="190"/>
                  </a:lnTo>
                  <a:lnTo>
                    <a:pt x="2" y="177"/>
                  </a:lnTo>
                  <a:lnTo>
                    <a:pt x="2" y="162"/>
                  </a:lnTo>
                  <a:lnTo>
                    <a:pt x="6" y="147"/>
                  </a:lnTo>
                  <a:lnTo>
                    <a:pt x="8" y="131"/>
                  </a:lnTo>
                  <a:lnTo>
                    <a:pt x="12" y="114"/>
                  </a:lnTo>
                  <a:lnTo>
                    <a:pt x="12" y="99"/>
                  </a:lnTo>
                  <a:lnTo>
                    <a:pt x="16" y="84"/>
                  </a:lnTo>
                  <a:lnTo>
                    <a:pt x="14" y="69"/>
                  </a:lnTo>
                  <a:lnTo>
                    <a:pt x="14" y="55"/>
                  </a:lnTo>
                  <a:lnTo>
                    <a:pt x="10" y="42"/>
                  </a:lnTo>
                  <a:lnTo>
                    <a:pt x="6" y="33"/>
                  </a:lnTo>
                  <a:lnTo>
                    <a:pt x="8" y="23"/>
                  </a:lnTo>
                  <a:lnTo>
                    <a:pt x="10" y="15"/>
                  </a:lnTo>
                  <a:lnTo>
                    <a:pt x="10" y="6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0" name="Freeform 126"/>
            <p:cNvSpPr>
              <a:spLocks/>
            </p:cNvSpPr>
            <p:nvPr/>
          </p:nvSpPr>
          <p:spPr bwMode="auto">
            <a:xfrm>
              <a:off x="2565" y="3167"/>
              <a:ext cx="33" cy="122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53" y="16"/>
                </a:cxn>
                <a:cxn ang="0">
                  <a:pos x="57" y="33"/>
                </a:cxn>
                <a:cxn ang="0">
                  <a:pos x="59" y="50"/>
                </a:cxn>
                <a:cxn ang="0">
                  <a:pos x="62" y="67"/>
                </a:cxn>
                <a:cxn ang="0">
                  <a:pos x="62" y="82"/>
                </a:cxn>
                <a:cxn ang="0">
                  <a:pos x="64" y="99"/>
                </a:cxn>
                <a:cxn ang="0">
                  <a:pos x="64" y="114"/>
                </a:cxn>
                <a:cxn ang="0">
                  <a:pos x="64" y="130"/>
                </a:cxn>
                <a:cxn ang="0">
                  <a:pos x="60" y="145"/>
                </a:cxn>
                <a:cxn ang="0">
                  <a:pos x="59" y="160"/>
                </a:cxn>
                <a:cxn ang="0">
                  <a:pos x="53" y="175"/>
                </a:cxn>
                <a:cxn ang="0">
                  <a:pos x="49" y="189"/>
                </a:cxn>
                <a:cxn ang="0">
                  <a:pos x="39" y="202"/>
                </a:cxn>
                <a:cxn ang="0">
                  <a:pos x="32" y="217"/>
                </a:cxn>
                <a:cxn ang="0">
                  <a:pos x="22" y="230"/>
                </a:cxn>
                <a:cxn ang="0">
                  <a:pos x="13" y="244"/>
                </a:cxn>
                <a:cxn ang="0">
                  <a:pos x="1" y="230"/>
                </a:cxn>
                <a:cxn ang="0">
                  <a:pos x="0" y="219"/>
                </a:cxn>
                <a:cxn ang="0">
                  <a:pos x="3" y="206"/>
                </a:cxn>
                <a:cxn ang="0">
                  <a:pos x="13" y="192"/>
                </a:cxn>
                <a:cxn ang="0">
                  <a:pos x="19" y="181"/>
                </a:cxn>
                <a:cxn ang="0">
                  <a:pos x="24" y="171"/>
                </a:cxn>
                <a:cxn ang="0">
                  <a:pos x="30" y="162"/>
                </a:cxn>
                <a:cxn ang="0">
                  <a:pos x="36" y="152"/>
                </a:cxn>
                <a:cxn ang="0">
                  <a:pos x="38" y="139"/>
                </a:cxn>
                <a:cxn ang="0">
                  <a:pos x="39" y="128"/>
                </a:cxn>
                <a:cxn ang="0">
                  <a:pos x="36" y="114"/>
                </a:cxn>
                <a:cxn ang="0">
                  <a:pos x="32" y="101"/>
                </a:cxn>
                <a:cxn ang="0">
                  <a:pos x="34" y="93"/>
                </a:cxn>
                <a:cxn ang="0">
                  <a:pos x="36" y="86"/>
                </a:cxn>
                <a:cxn ang="0">
                  <a:pos x="36" y="80"/>
                </a:cxn>
                <a:cxn ang="0">
                  <a:pos x="36" y="73"/>
                </a:cxn>
                <a:cxn ang="0">
                  <a:pos x="36" y="65"/>
                </a:cxn>
                <a:cxn ang="0">
                  <a:pos x="36" y="57"/>
                </a:cxn>
                <a:cxn ang="0">
                  <a:pos x="36" y="50"/>
                </a:cxn>
                <a:cxn ang="0">
                  <a:pos x="36" y="42"/>
                </a:cxn>
                <a:cxn ang="0">
                  <a:pos x="36" y="31"/>
                </a:cxn>
                <a:cxn ang="0">
                  <a:pos x="38" y="19"/>
                </a:cxn>
                <a:cxn ang="0">
                  <a:pos x="41" y="10"/>
                </a:cxn>
                <a:cxn ang="0">
                  <a:pos x="49" y="0"/>
                </a:cxn>
                <a:cxn ang="0">
                  <a:pos x="49" y="0"/>
                </a:cxn>
              </a:cxnLst>
              <a:rect l="0" t="0" r="r" b="b"/>
              <a:pathLst>
                <a:path w="64" h="244">
                  <a:moveTo>
                    <a:pt x="49" y="0"/>
                  </a:moveTo>
                  <a:lnTo>
                    <a:pt x="53" y="16"/>
                  </a:lnTo>
                  <a:lnTo>
                    <a:pt x="57" y="33"/>
                  </a:lnTo>
                  <a:lnTo>
                    <a:pt x="59" y="50"/>
                  </a:lnTo>
                  <a:lnTo>
                    <a:pt x="62" y="67"/>
                  </a:lnTo>
                  <a:lnTo>
                    <a:pt x="62" y="82"/>
                  </a:lnTo>
                  <a:lnTo>
                    <a:pt x="64" y="99"/>
                  </a:lnTo>
                  <a:lnTo>
                    <a:pt x="64" y="114"/>
                  </a:lnTo>
                  <a:lnTo>
                    <a:pt x="64" y="130"/>
                  </a:lnTo>
                  <a:lnTo>
                    <a:pt x="60" y="145"/>
                  </a:lnTo>
                  <a:lnTo>
                    <a:pt x="59" y="160"/>
                  </a:lnTo>
                  <a:lnTo>
                    <a:pt x="53" y="175"/>
                  </a:lnTo>
                  <a:lnTo>
                    <a:pt x="49" y="189"/>
                  </a:lnTo>
                  <a:lnTo>
                    <a:pt x="39" y="202"/>
                  </a:lnTo>
                  <a:lnTo>
                    <a:pt x="32" y="217"/>
                  </a:lnTo>
                  <a:lnTo>
                    <a:pt x="22" y="230"/>
                  </a:lnTo>
                  <a:lnTo>
                    <a:pt x="13" y="244"/>
                  </a:lnTo>
                  <a:lnTo>
                    <a:pt x="1" y="230"/>
                  </a:lnTo>
                  <a:lnTo>
                    <a:pt x="0" y="219"/>
                  </a:lnTo>
                  <a:lnTo>
                    <a:pt x="3" y="206"/>
                  </a:lnTo>
                  <a:lnTo>
                    <a:pt x="13" y="192"/>
                  </a:lnTo>
                  <a:lnTo>
                    <a:pt x="19" y="181"/>
                  </a:lnTo>
                  <a:lnTo>
                    <a:pt x="24" y="171"/>
                  </a:lnTo>
                  <a:lnTo>
                    <a:pt x="30" y="162"/>
                  </a:lnTo>
                  <a:lnTo>
                    <a:pt x="36" y="152"/>
                  </a:lnTo>
                  <a:lnTo>
                    <a:pt x="38" y="139"/>
                  </a:lnTo>
                  <a:lnTo>
                    <a:pt x="39" y="128"/>
                  </a:lnTo>
                  <a:lnTo>
                    <a:pt x="36" y="114"/>
                  </a:lnTo>
                  <a:lnTo>
                    <a:pt x="32" y="101"/>
                  </a:lnTo>
                  <a:lnTo>
                    <a:pt x="34" y="93"/>
                  </a:lnTo>
                  <a:lnTo>
                    <a:pt x="36" y="86"/>
                  </a:lnTo>
                  <a:lnTo>
                    <a:pt x="36" y="80"/>
                  </a:lnTo>
                  <a:lnTo>
                    <a:pt x="36" y="73"/>
                  </a:lnTo>
                  <a:lnTo>
                    <a:pt x="36" y="65"/>
                  </a:lnTo>
                  <a:lnTo>
                    <a:pt x="36" y="57"/>
                  </a:lnTo>
                  <a:lnTo>
                    <a:pt x="36" y="50"/>
                  </a:lnTo>
                  <a:lnTo>
                    <a:pt x="36" y="42"/>
                  </a:lnTo>
                  <a:lnTo>
                    <a:pt x="36" y="31"/>
                  </a:lnTo>
                  <a:lnTo>
                    <a:pt x="38" y="19"/>
                  </a:lnTo>
                  <a:lnTo>
                    <a:pt x="41" y="10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1" name="Freeform 127"/>
            <p:cNvSpPr>
              <a:spLocks/>
            </p:cNvSpPr>
            <p:nvPr/>
          </p:nvSpPr>
          <p:spPr bwMode="auto">
            <a:xfrm>
              <a:off x="2699" y="3167"/>
              <a:ext cx="6" cy="1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9" y="0"/>
                </a:cxn>
                <a:cxn ang="0">
                  <a:pos x="11" y="10"/>
                </a:cxn>
                <a:cxn ang="0">
                  <a:pos x="11" y="16"/>
                </a:cxn>
                <a:cxn ang="0">
                  <a:pos x="11" y="19"/>
                </a:cxn>
                <a:cxn ang="0">
                  <a:pos x="3" y="23"/>
                </a:cxn>
                <a:cxn ang="0">
                  <a:pos x="0" y="16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1" h="23">
                  <a:moveTo>
                    <a:pt x="2" y="0"/>
                  </a:moveTo>
                  <a:lnTo>
                    <a:pt x="9" y="0"/>
                  </a:lnTo>
                  <a:lnTo>
                    <a:pt x="11" y="10"/>
                  </a:lnTo>
                  <a:lnTo>
                    <a:pt x="11" y="16"/>
                  </a:lnTo>
                  <a:lnTo>
                    <a:pt x="11" y="19"/>
                  </a:lnTo>
                  <a:lnTo>
                    <a:pt x="3" y="23"/>
                  </a:lnTo>
                  <a:lnTo>
                    <a:pt x="0" y="16"/>
                  </a:lnTo>
                  <a:lnTo>
                    <a:pt x="0" y="6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2" name="Freeform 128"/>
            <p:cNvSpPr>
              <a:spLocks/>
            </p:cNvSpPr>
            <p:nvPr/>
          </p:nvSpPr>
          <p:spPr bwMode="auto">
            <a:xfrm>
              <a:off x="3269" y="3167"/>
              <a:ext cx="25" cy="78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45" y="0"/>
                </a:cxn>
                <a:cxn ang="0">
                  <a:pos x="51" y="0"/>
                </a:cxn>
                <a:cxn ang="0">
                  <a:pos x="47" y="10"/>
                </a:cxn>
                <a:cxn ang="0">
                  <a:pos x="45" y="19"/>
                </a:cxn>
                <a:cxn ang="0">
                  <a:pos x="41" y="29"/>
                </a:cxn>
                <a:cxn ang="0">
                  <a:pos x="39" y="40"/>
                </a:cxn>
                <a:cxn ang="0">
                  <a:pos x="38" y="50"/>
                </a:cxn>
                <a:cxn ang="0">
                  <a:pos x="36" y="59"/>
                </a:cxn>
                <a:cxn ang="0">
                  <a:pos x="34" y="67"/>
                </a:cxn>
                <a:cxn ang="0">
                  <a:pos x="32" y="78"/>
                </a:cxn>
                <a:cxn ang="0">
                  <a:pos x="30" y="86"/>
                </a:cxn>
                <a:cxn ang="0">
                  <a:pos x="26" y="97"/>
                </a:cxn>
                <a:cxn ang="0">
                  <a:pos x="24" y="105"/>
                </a:cxn>
                <a:cxn ang="0">
                  <a:pos x="22" y="116"/>
                </a:cxn>
                <a:cxn ang="0">
                  <a:pos x="20" y="126"/>
                </a:cxn>
                <a:cxn ang="0">
                  <a:pos x="19" y="135"/>
                </a:cxn>
                <a:cxn ang="0">
                  <a:pos x="17" y="145"/>
                </a:cxn>
                <a:cxn ang="0">
                  <a:pos x="15" y="156"/>
                </a:cxn>
                <a:cxn ang="0">
                  <a:pos x="11" y="147"/>
                </a:cxn>
                <a:cxn ang="0">
                  <a:pos x="7" y="137"/>
                </a:cxn>
                <a:cxn ang="0">
                  <a:pos x="5" y="128"/>
                </a:cxn>
                <a:cxn ang="0">
                  <a:pos x="3" y="118"/>
                </a:cxn>
                <a:cxn ang="0">
                  <a:pos x="1" y="107"/>
                </a:cxn>
                <a:cxn ang="0">
                  <a:pos x="0" y="97"/>
                </a:cxn>
                <a:cxn ang="0">
                  <a:pos x="0" y="86"/>
                </a:cxn>
                <a:cxn ang="0">
                  <a:pos x="0" y="76"/>
                </a:cxn>
                <a:cxn ang="0">
                  <a:pos x="0" y="63"/>
                </a:cxn>
                <a:cxn ang="0">
                  <a:pos x="1" y="54"/>
                </a:cxn>
                <a:cxn ang="0">
                  <a:pos x="3" y="42"/>
                </a:cxn>
                <a:cxn ang="0">
                  <a:pos x="7" y="33"/>
                </a:cxn>
                <a:cxn ang="0">
                  <a:pos x="13" y="23"/>
                </a:cxn>
                <a:cxn ang="0">
                  <a:pos x="20" y="14"/>
                </a:cxn>
                <a:cxn ang="0">
                  <a:pos x="30" y="6"/>
                </a:cxn>
                <a:cxn ang="0">
                  <a:pos x="41" y="0"/>
                </a:cxn>
                <a:cxn ang="0">
                  <a:pos x="41" y="0"/>
                </a:cxn>
              </a:cxnLst>
              <a:rect l="0" t="0" r="r" b="b"/>
              <a:pathLst>
                <a:path w="51" h="156">
                  <a:moveTo>
                    <a:pt x="41" y="0"/>
                  </a:moveTo>
                  <a:lnTo>
                    <a:pt x="45" y="0"/>
                  </a:lnTo>
                  <a:lnTo>
                    <a:pt x="51" y="0"/>
                  </a:lnTo>
                  <a:lnTo>
                    <a:pt x="47" y="10"/>
                  </a:lnTo>
                  <a:lnTo>
                    <a:pt x="45" y="19"/>
                  </a:lnTo>
                  <a:lnTo>
                    <a:pt x="41" y="29"/>
                  </a:lnTo>
                  <a:lnTo>
                    <a:pt x="39" y="40"/>
                  </a:lnTo>
                  <a:lnTo>
                    <a:pt x="38" y="50"/>
                  </a:lnTo>
                  <a:lnTo>
                    <a:pt x="36" y="59"/>
                  </a:lnTo>
                  <a:lnTo>
                    <a:pt x="34" y="67"/>
                  </a:lnTo>
                  <a:lnTo>
                    <a:pt x="32" y="78"/>
                  </a:lnTo>
                  <a:lnTo>
                    <a:pt x="30" y="86"/>
                  </a:lnTo>
                  <a:lnTo>
                    <a:pt x="26" y="97"/>
                  </a:lnTo>
                  <a:lnTo>
                    <a:pt x="24" y="105"/>
                  </a:lnTo>
                  <a:lnTo>
                    <a:pt x="22" y="116"/>
                  </a:lnTo>
                  <a:lnTo>
                    <a:pt x="20" y="126"/>
                  </a:lnTo>
                  <a:lnTo>
                    <a:pt x="19" y="135"/>
                  </a:lnTo>
                  <a:lnTo>
                    <a:pt x="17" y="145"/>
                  </a:lnTo>
                  <a:lnTo>
                    <a:pt x="15" y="156"/>
                  </a:lnTo>
                  <a:lnTo>
                    <a:pt x="11" y="147"/>
                  </a:lnTo>
                  <a:lnTo>
                    <a:pt x="7" y="137"/>
                  </a:lnTo>
                  <a:lnTo>
                    <a:pt x="5" y="128"/>
                  </a:lnTo>
                  <a:lnTo>
                    <a:pt x="3" y="118"/>
                  </a:lnTo>
                  <a:lnTo>
                    <a:pt x="1" y="107"/>
                  </a:lnTo>
                  <a:lnTo>
                    <a:pt x="0" y="97"/>
                  </a:lnTo>
                  <a:lnTo>
                    <a:pt x="0" y="86"/>
                  </a:lnTo>
                  <a:lnTo>
                    <a:pt x="0" y="76"/>
                  </a:lnTo>
                  <a:lnTo>
                    <a:pt x="0" y="63"/>
                  </a:lnTo>
                  <a:lnTo>
                    <a:pt x="1" y="54"/>
                  </a:lnTo>
                  <a:lnTo>
                    <a:pt x="3" y="42"/>
                  </a:lnTo>
                  <a:lnTo>
                    <a:pt x="7" y="33"/>
                  </a:lnTo>
                  <a:lnTo>
                    <a:pt x="13" y="23"/>
                  </a:lnTo>
                  <a:lnTo>
                    <a:pt x="20" y="14"/>
                  </a:lnTo>
                  <a:lnTo>
                    <a:pt x="30" y="6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3" name="Freeform 129"/>
            <p:cNvSpPr>
              <a:spLocks/>
            </p:cNvSpPr>
            <p:nvPr/>
          </p:nvSpPr>
          <p:spPr bwMode="auto">
            <a:xfrm>
              <a:off x="3661" y="3180"/>
              <a:ext cx="172" cy="242"/>
            </a:xfrm>
            <a:custGeom>
              <a:avLst/>
              <a:gdLst/>
              <a:ahLst/>
              <a:cxnLst>
                <a:cxn ang="0">
                  <a:pos x="277" y="0"/>
                </a:cxn>
                <a:cxn ang="0">
                  <a:pos x="310" y="8"/>
                </a:cxn>
                <a:cxn ang="0">
                  <a:pos x="327" y="29"/>
                </a:cxn>
                <a:cxn ang="0">
                  <a:pos x="334" y="63"/>
                </a:cxn>
                <a:cxn ang="0">
                  <a:pos x="334" y="103"/>
                </a:cxn>
                <a:cxn ang="0">
                  <a:pos x="329" y="145"/>
                </a:cxn>
                <a:cxn ang="0">
                  <a:pos x="329" y="186"/>
                </a:cxn>
                <a:cxn ang="0">
                  <a:pos x="334" y="222"/>
                </a:cxn>
                <a:cxn ang="0">
                  <a:pos x="342" y="253"/>
                </a:cxn>
                <a:cxn ang="0">
                  <a:pos x="338" y="274"/>
                </a:cxn>
                <a:cxn ang="0">
                  <a:pos x="336" y="289"/>
                </a:cxn>
                <a:cxn ang="0">
                  <a:pos x="329" y="297"/>
                </a:cxn>
                <a:cxn ang="0">
                  <a:pos x="312" y="295"/>
                </a:cxn>
                <a:cxn ang="0">
                  <a:pos x="296" y="295"/>
                </a:cxn>
                <a:cxn ang="0">
                  <a:pos x="293" y="306"/>
                </a:cxn>
                <a:cxn ang="0">
                  <a:pos x="281" y="314"/>
                </a:cxn>
                <a:cxn ang="0">
                  <a:pos x="262" y="304"/>
                </a:cxn>
                <a:cxn ang="0">
                  <a:pos x="249" y="289"/>
                </a:cxn>
                <a:cxn ang="0">
                  <a:pos x="243" y="266"/>
                </a:cxn>
                <a:cxn ang="0">
                  <a:pos x="239" y="240"/>
                </a:cxn>
                <a:cxn ang="0">
                  <a:pos x="239" y="213"/>
                </a:cxn>
                <a:cxn ang="0">
                  <a:pos x="237" y="188"/>
                </a:cxn>
                <a:cxn ang="0">
                  <a:pos x="236" y="164"/>
                </a:cxn>
                <a:cxn ang="0">
                  <a:pos x="218" y="162"/>
                </a:cxn>
                <a:cxn ang="0">
                  <a:pos x="186" y="183"/>
                </a:cxn>
                <a:cxn ang="0">
                  <a:pos x="156" y="209"/>
                </a:cxn>
                <a:cxn ang="0">
                  <a:pos x="131" y="240"/>
                </a:cxn>
                <a:cxn ang="0">
                  <a:pos x="110" y="272"/>
                </a:cxn>
                <a:cxn ang="0">
                  <a:pos x="97" y="306"/>
                </a:cxn>
                <a:cxn ang="0">
                  <a:pos x="91" y="340"/>
                </a:cxn>
                <a:cxn ang="0">
                  <a:pos x="95" y="376"/>
                </a:cxn>
                <a:cxn ang="0">
                  <a:pos x="104" y="407"/>
                </a:cxn>
                <a:cxn ang="0">
                  <a:pos x="104" y="432"/>
                </a:cxn>
                <a:cxn ang="0">
                  <a:pos x="102" y="451"/>
                </a:cxn>
                <a:cxn ang="0">
                  <a:pos x="95" y="466"/>
                </a:cxn>
                <a:cxn ang="0">
                  <a:pos x="80" y="481"/>
                </a:cxn>
                <a:cxn ang="0">
                  <a:pos x="57" y="485"/>
                </a:cxn>
                <a:cxn ang="0">
                  <a:pos x="36" y="475"/>
                </a:cxn>
                <a:cxn ang="0">
                  <a:pos x="19" y="458"/>
                </a:cxn>
                <a:cxn ang="0">
                  <a:pos x="13" y="441"/>
                </a:cxn>
                <a:cxn ang="0">
                  <a:pos x="9" y="426"/>
                </a:cxn>
                <a:cxn ang="0">
                  <a:pos x="9" y="409"/>
                </a:cxn>
                <a:cxn ang="0">
                  <a:pos x="11" y="392"/>
                </a:cxn>
                <a:cxn ang="0">
                  <a:pos x="13" y="371"/>
                </a:cxn>
                <a:cxn ang="0">
                  <a:pos x="9" y="346"/>
                </a:cxn>
                <a:cxn ang="0">
                  <a:pos x="4" y="316"/>
                </a:cxn>
                <a:cxn ang="0">
                  <a:pos x="0" y="289"/>
                </a:cxn>
                <a:cxn ang="0">
                  <a:pos x="0" y="262"/>
                </a:cxn>
                <a:cxn ang="0">
                  <a:pos x="4" y="238"/>
                </a:cxn>
                <a:cxn ang="0">
                  <a:pos x="15" y="222"/>
                </a:cxn>
                <a:cxn ang="0">
                  <a:pos x="36" y="213"/>
                </a:cxn>
                <a:cxn ang="0">
                  <a:pos x="63" y="198"/>
                </a:cxn>
                <a:cxn ang="0">
                  <a:pos x="89" y="169"/>
                </a:cxn>
                <a:cxn ang="0">
                  <a:pos x="118" y="141"/>
                </a:cxn>
                <a:cxn ang="0">
                  <a:pos x="146" y="114"/>
                </a:cxn>
                <a:cxn ang="0">
                  <a:pos x="173" y="89"/>
                </a:cxn>
                <a:cxn ang="0">
                  <a:pos x="199" y="63"/>
                </a:cxn>
                <a:cxn ang="0">
                  <a:pos x="222" y="38"/>
                </a:cxn>
                <a:cxn ang="0">
                  <a:pos x="245" y="15"/>
                </a:cxn>
                <a:cxn ang="0">
                  <a:pos x="255" y="4"/>
                </a:cxn>
              </a:cxnLst>
              <a:rect l="0" t="0" r="r" b="b"/>
              <a:pathLst>
                <a:path w="342" h="485">
                  <a:moveTo>
                    <a:pt x="255" y="4"/>
                  </a:moveTo>
                  <a:lnTo>
                    <a:pt x="277" y="0"/>
                  </a:lnTo>
                  <a:lnTo>
                    <a:pt x="296" y="2"/>
                  </a:lnTo>
                  <a:lnTo>
                    <a:pt x="310" y="8"/>
                  </a:lnTo>
                  <a:lnTo>
                    <a:pt x="321" y="17"/>
                  </a:lnTo>
                  <a:lnTo>
                    <a:pt x="327" y="29"/>
                  </a:lnTo>
                  <a:lnTo>
                    <a:pt x="333" y="46"/>
                  </a:lnTo>
                  <a:lnTo>
                    <a:pt x="334" y="63"/>
                  </a:lnTo>
                  <a:lnTo>
                    <a:pt x="336" y="82"/>
                  </a:lnTo>
                  <a:lnTo>
                    <a:pt x="334" y="103"/>
                  </a:lnTo>
                  <a:lnTo>
                    <a:pt x="333" y="124"/>
                  </a:lnTo>
                  <a:lnTo>
                    <a:pt x="329" y="145"/>
                  </a:lnTo>
                  <a:lnTo>
                    <a:pt x="329" y="167"/>
                  </a:lnTo>
                  <a:lnTo>
                    <a:pt x="329" y="186"/>
                  </a:lnTo>
                  <a:lnTo>
                    <a:pt x="331" y="205"/>
                  </a:lnTo>
                  <a:lnTo>
                    <a:pt x="334" y="222"/>
                  </a:lnTo>
                  <a:lnTo>
                    <a:pt x="340" y="240"/>
                  </a:lnTo>
                  <a:lnTo>
                    <a:pt x="342" y="253"/>
                  </a:lnTo>
                  <a:lnTo>
                    <a:pt x="340" y="266"/>
                  </a:lnTo>
                  <a:lnTo>
                    <a:pt x="338" y="274"/>
                  </a:lnTo>
                  <a:lnTo>
                    <a:pt x="338" y="281"/>
                  </a:lnTo>
                  <a:lnTo>
                    <a:pt x="336" y="289"/>
                  </a:lnTo>
                  <a:lnTo>
                    <a:pt x="336" y="299"/>
                  </a:lnTo>
                  <a:lnTo>
                    <a:pt x="329" y="297"/>
                  </a:lnTo>
                  <a:lnTo>
                    <a:pt x="321" y="297"/>
                  </a:lnTo>
                  <a:lnTo>
                    <a:pt x="312" y="295"/>
                  </a:lnTo>
                  <a:lnTo>
                    <a:pt x="304" y="295"/>
                  </a:lnTo>
                  <a:lnTo>
                    <a:pt x="296" y="295"/>
                  </a:lnTo>
                  <a:lnTo>
                    <a:pt x="293" y="300"/>
                  </a:lnTo>
                  <a:lnTo>
                    <a:pt x="293" y="306"/>
                  </a:lnTo>
                  <a:lnTo>
                    <a:pt x="294" y="316"/>
                  </a:lnTo>
                  <a:lnTo>
                    <a:pt x="281" y="314"/>
                  </a:lnTo>
                  <a:lnTo>
                    <a:pt x="272" y="312"/>
                  </a:lnTo>
                  <a:lnTo>
                    <a:pt x="262" y="304"/>
                  </a:lnTo>
                  <a:lnTo>
                    <a:pt x="256" y="299"/>
                  </a:lnTo>
                  <a:lnTo>
                    <a:pt x="249" y="289"/>
                  </a:lnTo>
                  <a:lnTo>
                    <a:pt x="247" y="278"/>
                  </a:lnTo>
                  <a:lnTo>
                    <a:pt x="243" y="266"/>
                  </a:lnTo>
                  <a:lnTo>
                    <a:pt x="243" y="255"/>
                  </a:lnTo>
                  <a:lnTo>
                    <a:pt x="239" y="240"/>
                  </a:lnTo>
                  <a:lnTo>
                    <a:pt x="239" y="228"/>
                  </a:lnTo>
                  <a:lnTo>
                    <a:pt x="239" y="213"/>
                  </a:lnTo>
                  <a:lnTo>
                    <a:pt x="239" y="202"/>
                  </a:lnTo>
                  <a:lnTo>
                    <a:pt x="237" y="188"/>
                  </a:lnTo>
                  <a:lnTo>
                    <a:pt x="237" y="175"/>
                  </a:lnTo>
                  <a:lnTo>
                    <a:pt x="236" y="164"/>
                  </a:lnTo>
                  <a:lnTo>
                    <a:pt x="236" y="154"/>
                  </a:lnTo>
                  <a:lnTo>
                    <a:pt x="218" y="162"/>
                  </a:lnTo>
                  <a:lnTo>
                    <a:pt x="203" y="173"/>
                  </a:lnTo>
                  <a:lnTo>
                    <a:pt x="186" y="183"/>
                  </a:lnTo>
                  <a:lnTo>
                    <a:pt x="173" y="196"/>
                  </a:lnTo>
                  <a:lnTo>
                    <a:pt x="156" y="209"/>
                  </a:lnTo>
                  <a:lnTo>
                    <a:pt x="144" y="224"/>
                  </a:lnTo>
                  <a:lnTo>
                    <a:pt x="131" y="240"/>
                  </a:lnTo>
                  <a:lnTo>
                    <a:pt x="121" y="257"/>
                  </a:lnTo>
                  <a:lnTo>
                    <a:pt x="110" y="272"/>
                  </a:lnTo>
                  <a:lnTo>
                    <a:pt x="102" y="289"/>
                  </a:lnTo>
                  <a:lnTo>
                    <a:pt x="97" y="306"/>
                  </a:lnTo>
                  <a:lnTo>
                    <a:pt x="93" y="323"/>
                  </a:lnTo>
                  <a:lnTo>
                    <a:pt x="91" y="340"/>
                  </a:lnTo>
                  <a:lnTo>
                    <a:pt x="93" y="359"/>
                  </a:lnTo>
                  <a:lnTo>
                    <a:pt x="95" y="376"/>
                  </a:lnTo>
                  <a:lnTo>
                    <a:pt x="102" y="395"/>
                  </a:lnTo>
                  <a:lnTo>
                    <a:pt x="104" y="407"/>
                  </a:lnTo>
                  <a:lnTo>
                    <a:pt x="106" y="420"/>
                  </a:lnTo>
                  <a:lnTo>
                    <a:pt x="104" y="432"/>
                  </a:lnTo>
                  <a:lnTo>
                    <a:pt x="104" y="441"/>
                  </a:lnTo>
                  <a:lnTo>
                    <a:pt x="102" y="451"/>
                  </a:lnTo>
                  <a:lnTo>
                    <a:pt x="99" y="458"/>
                  </a:lnTo>
                  <a:lnTo>
                    <a:pt x="95" y="466"/>
                  </a:lnTo>
                  <a:lnTo>
                    <a:pt x="91" y="473"/>
                  </a:lnTo>
                  <a:lnTo>
                    <a:pt x="80" y="481"/>
                  </a:lnTo>
                  <a:lnTo>
                    <a:pt x="68" y="485"/>
                  </a:lnTo>
                  <a:lnTo>
                    <a:pt x="57" y="485"/>
                  </a:lnTo>
                  <a:lnTo>
                    <a:pt x="44" y="481"/>
                  </a:lnTo>
                  <a:lnTo>
                    <a:pt x="36" y="475"/>
                  </a:lnTo>
                  <a:lnTo>
                    <a:pt x="26" y="468"/>
                  </a:lnTo>
                  <a:lnTo>
                    <a:pt x="19" y="458"/>
                  </a:lnTo>
                  <a:lnTo>
                    <a:pt x="15" y="447"/>
                  </a:lnTo>
                  <a:lnTo>
                    <a:pt x="13" y="441"/>
                  </a:lnTo>
                  <a:lnTo>
                    <a:pt x="11" y="434"/>
                  </a:lnTo>
                  <a:lnTo>
                    <a:pt x="9" y="426"/>
                  </a:lnTo>
                  <a:lnTo>
                    <a:pt x="9" y="418"/>
                  </a:lnTo>
                  <a:lnTo>
                    <a:pt x="9" y="409"/>
                  </a:lnTo>
                  <a:lnTo>
                    <a:pt x="9" y="401"/>
                  </a:lnTo>
                  <a:lnTo>
                    <a:pt x="11" y="392"/>
                  </a:lnTo>
                  <a:lnTo>
                    <a:pt x="15" y="384"/>
                  </a:lnTo>
                  <a:lnTo>
                    <a:pt x="13" y="371"/>
                  </a:lnTo>
                  <a:lnTo>
                    <a:pt x="13" y="359"/>
                  </a:lnTo>
                  <a:lnTo>
                    <a:pt x="9" y="346"/>
                  </a:lnTo>
                  <a:lnTo>
                    <a:pt x="7" y="333"/>
                  </a:lnTo>
                  <a:lnTo>
                    <a:pt x="4" y="316"/>
                  </a:lnTo>
                  <a:lnTo>
                    <a:pt x="2" y="302"/>
                  </a:lnTo>
                  <a:lnTo>
                    <a:pt x="0" y="289"/>
                  </a:lnTo>
                  <a:lnTo>
                    <a:pt x="0" y="276"/>
                  </a:lnTo>
                  <a:lnTo>
                    <a:pt x="0" y="262"/>
                  </a:lnTo>
                  <a:lnTo>
                    <a:pt x="0" y="249"/>
                  </a:lnTo>
                  <a:lnTo>
                    <a:pt x="4" y="238"/>
                  </a:lnTo>
                  <a:lnTo>
                    <a:pt x="7" y="230"/>
                  </a:lnTo>
                  <a:lnTo>
                    <a:pt x="15" y="222"/>
                  </a:lnTo>
                  <a:lnTo>
                    <a:pt x="25" y="217"/>
                  </a:lnTo>
                  <a:lnTo>
                    <a:pt x="36" y="213"/>
                  </a:lnTo>
                  <a:lnTo>
                    <a:pt x="51" y="213"/>
                  </a:lnTo>
                  <a:lnTo>
                    <a:pt x="63" y="198"/>
                  </a:lnTo>
                  <a:lnTo>
                    <a:pt x="76" y="184"/>
                  </a:lnTo>
                  <a:lnTo>
                    <a:pt x="89" y="169"/>
                  </a:lnTo>
                  <a:lnTo>
                    <a:pt x="104" y="156"/>
                  </a:lnTo>
                  <a:lnTo>
                    <a:pt x="118" y="141"/>
                  </a:lnTo>
                  <a:lnTo>
                    <a:pt x="133" y="127"/>
                  </a:lnTo>
                  <a:lnTo>
                    <a:pt x="146" y="114"/>
                  </a:lnTo>
                  <a:lnTo>
                    <a:pt x="160" y="103"/>
                  </a:lnTo>
                  <a:lnTo>
                    <a:pt x="173" y="89"/>
                  </a:lnTo>
                  <a:lnTo>
                    <a:pt x="186" y="76"/>
                  </a:lnTo>
                  <a:lnTo>
                    <a:pt x="199" y="63"/>
                  </a:lnTo>
                  <a:lnTo>
                    <a:pt x="213" y="51"/>
                  </a:lnTo>
                  <a:lnTo>
                    <a:pt x="222" y="38"/>
                  </a:lnTo>
                  <a:lnTo>
                    <a:pt x="236" y="27"/>
                  </a:lnTo>
                  <a:lnTo>
                    <a:pt x="245" y="15"/>
                  </a:lnTo>
                  <a:lnTo>
                    <a:pt x="255" y="4"/>
                  </a:lnTo>
                  <a:lnTo>
                    <a:pt x="255" y="4"/>
                  </a:lnTo>
                  <a:close/>
                </a:path>
              </a:pathLst>
            </a:custGeom>
            <a:solidFill>
              <a:srgbClr val="E6B3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4" name="Freeform 130"/>
            <p:cNvSpPr>
              <a:spLocks/>
            </p:cNvSpPr>
            <p:nvPr/>
          </p:nvSpPr>
          <p:spPr bwMode="auto">
            <a:xfrm>
              <a:off x="3468" y="3229"/>
              <a:ext cx="180" cy="179"/>
            </a:xfrm>
            <a:custGeom>
              <a:avLst/>
              <a:gdLst/>
              <a:ahLst/>
              <a:cxnLst>
                <a:cxn ang="0">
                  <a:pos x="74" y="9"/>
                </a:cxn>
                <a:cxn ang="0">
                  <a:pos x="169" y="30"/>
                </a:cxn>
                <a:cxn ang="0">
                  <a:pos x="258" y="61"/>
                </a:cxn>
                <a:cxn ang="0">
                  <a:pos x="340" y="104"/>
                </a:cxn>
                <a:cxn ang="0">
                  <a:pos x="350" y="141"/>
                </a:cxn>
                <a:cxn ang="0">
                  <a:pos x="296" y="127"/>
                </a:cxn>
                <a:cxn ang="0">
                  <a:pos x="228" y="99"/>
                </a:cxn>
                <a:cxn ang="0">
                  <a:pos x="158" y="76"/>
                </a:cxn>
                <a:cxn ang="0">
                  <a:pos x="83" y="61"/>
                </a:cxn>
                <a:cxn ang="0">
                  <a:pos x="95" y="89"/>
                </a:cxn>
                <a:cxn ang="0">
                  <a:pos x="150" y="118"/>
                </a:cxn>
                <a:cxn ang="0">
                  <a:pos x="215" y="137"/>
                </a:cxn>
                <a:cxn ang="0">
                  <a:pos x="277" y="158"/>
                </a:cxn>
                <a:cxn ang="0">
                  <a:pos x="255" y="165"/>
                </a:cxn>
                <a:cxn ang="0">
                  <a:pos x="203" y="158"/>
                </a:cxn>
                <a:cxn ang="0">
                  <a:pos x="152" y="144"/>
                </a:cxn>
                <a:cxn ang="0">
                  <a:pos x="99" y="133"/>
                </a:cxn>
                <a:cxn ang="0">
                  <a:pos x="120" y="148"/>
                </a:cxn>
                <a:cxn ang="0">
                  <a:pos x="173" y="161"/>
                </a:cxn>
                <a:cxn ang="0">
                  <a:pos x="224" y="175"/>
                </a:cxn>
                <a:cxn ang="0">
                  <a:pos x="270" y="200"/>
                </a:cxn>
                <a:cxn ang="0">
                  <a:pos x="237" y="203"/>
                </a:cxn>
                <a:cxn ang="0">
                  <a:pos x="182" y="198"/>
                </a:cxn>
                <a:cxn ang="0">
                  <a:pos x="131" y="188"/>
                </a:cxn>
                <a:cxn ang="0">
                  <a:pos x="78" y="177"/>
                </a:cxn>
                <a:cxn ang="0">
                  <a:pos x="97" y="194"/>
                </a:cxn>
                <a:cxn ang="0">
                  <a:pos x="152" y="213"/>
                </a:cxn>
                <a:cxn ang="0">
                  <a:pos x="211" y="230"/>
                </a:cxn>
                <a:cxn ang="0">
                  <a:pos x="266" y="257"/>
                </a:cxn>
                <a:cxn ang="0">
                  <a:pos x="251" y="266"/>
                </a:cxn>
                <a:cxn ang="0">
                  <a:pos x="215" y="258"/>
                </a:cxn>
                <a:cxn ang="0">
                  <a:pos x="177" y="247"/>
                </a:cxn>
                <a:cxn ang="0">
                  <a:pos x="139" y="239"/>
                </a:cxn>
                <a:cxn ang="0">
                  <a:pos x="161" y="257"/>
                </a:cxn>
                <a:cxn ang="0">
                  <a:pos x="209" y="281"/>
                </a:cxn>
                <a:cxn ang="0">
                  <a:pos x="194" y="289"/>
                </a:cxn>
                <a:cxn ang="0">
                  <a:pos x="158" y="283"/>
                </a:cxn>
                <a:cxn ang="0">
                  <a:pos x="116" y="266"/>
                </a:cxn>
                <a:cxn ang="0">
                  <a:pos x="74" y="260"/>
                </a:cxn>
                <a:cxn ang="0">
                  <a:pos x="93" y="277"/>
                </a:cxn>
                <a:cxn ang="0">
                  <a:pos x="135" y="296"/>
                </a:cxn>
                <a:cxn ang="0">
                  <a:pos x="179" y="319"/>
                </a:cxn>
                <a:cxn ang="0">
                  <a:pos x="220" y="348"/>
                </a:cxn>
                <a:cxn ang="0">
                  <a:pos x="175" y="340"/>
                </a:cxn>
                <a:cxn ang="0">
                  <a:pos x="91" y="315"/>
                </a:cxn>
                <a:cxn ang="0">
                  <a:pos x="28" y="274"/>
                </a:cxn>
                <a:cxn ang="0">
                  <a:pos x="11" y="203"/>
                </a:cxn>
                <a:cxn ang="0">
                  <a:pos x="15" y="144"/>
                </a:cxn>
                <a:cxn ang="0">
                  <a:pos x="17" y="97"/>
                </a:cxn>
                <a:cxn ang="0">
                  <a:pos x="15" y="47"/>
                </a:cxn>
                <a:cxn ang="0">
                  <a:pos x="4" y="8"/>
                </a:cxn>
                <a:cxn ang="0">
                  <a:pos x="6" y="0"/>
                </a:cxn>
              </a:cxnLst>
              <a:rect l="0" t="0" r="r" b="b"/>
              <a:pathLst>
                <a:path w="359" h="357">
                  <a:moveTo>
                    <a:pt x="6" y="0"/>
                  </a:moveTo>
                  <a:lnTo>
                    <a:pt x="28" y="2"/>
                  </a:lnTo>
                  <a:lnTo>
                    <a:pt x="51" y="6"/>
                  </a:lnTo>
                  <a:lnTo>
                    <a:pt x="74" y="9"/>
                  </a:lnTo>
                  <a:lnTo>
                    <a:pt x="99" y="15"/>
                  </a:lnTo>
                  <a:lnTo>
                    <a:pt x="122" y="19"/>
                  </a:lnTo>
                  <a:lnTo>
                    <a:pt x="144" y="25"/>
                  </a:lnTo>
                  <a:lnTo>
                    <a:pt x="169" y="30"/>
                  </a:lnTo>
                  <a:lnTo>
                    <a:pt x="194" y="38"/>
                  </a:lnTo>
                  <a:lnTo>
                    <a:pt x="215" y="46"/>
                  </a:lnTo>
                  <a:lnTo>
                    <a:pt x="237" y="53"/>
                  </a:lnTo>
                  <a:lnTo>
                    <a:pt x="258" y="61"/>
                  </a:lnTo>
                  <a:lnTo>
                    <a:pt x="281" y="72"/>
                  </a:lnTo>
                  <a:lnTo>
                    <a:pt x="300" y="82"/>
                  </a:lnTo>
                  <a:lnTo>
                    <a:pt x="321" y="93"/>
                  </a:lnTo>
                  <a:lnTo>
                    <a:pt x="340" y="104"/>
                  </a:lnTo>
                  <a:lnTo>
                    <a:pt x="359" y="120"/>
                  </a:lnTo>
                  <a:lnTo>
                    <a:pt x="355" y="127"/>
                  </a:lnTo>
                  <a:lnTo>
                    <a:pt x="353" y="135"/>
                  </a:lnTo>
                  <a:lnTo>
                    <a:pt x="350" y="141"/>
                  </a:lnTo>
                  <a:lnTo>
                    <a:pt x="352" y="150"/>
                  </a:lnTo>
                  <a:lnTo>
                    <a:pt x="333" y="141"/>
                  </a:lnTo>
                  <a:lnTo>
                    <a:pt x="315" y="135"/>
                  </a:lnTo>
                  <a:lnTo>
                    <a:pt x="296" y="127"/>
                  </a:lnTo>
                  <a:lnTo>
                    <a:pt x="281" y="120"/>
                  </a:lnTo>
                  <a:lnTo>
                    <a:pt x="262" y="112"/>
                  </a:lnTo>
                  <a:lnTo>
                    <a:pt x="245" y="104"/>
                  </a:lnTo>
                  <a:lnTo>
                    <a:pt x="228" y="99"/>
                  </a:lnTo>
                  <a:lnTo>
                    <a:pt x="211" y="93"/>
                  </a:lnTo>
                  <a:lnTo>
                    <a:pt x="194" y="87"/>
                  </a:lnTo>
                  <a:lnTo>
                    <a:pt x="175" y="82"/>
                  </a:lnTo>
                  <a:lnTo>
                    <a:pt x="158" y="76"/>
                  </a:lnTo>
                  <a:lnTo>
                    <a:pt x="139" y="72"/>
                  </a:lnTo>
                  <a:lnTo>
                    <a:pt x="122" y="68"/>
                  </a:lnTo>
                  <a:lnTo>
                    <a:pt x="102" y="65"/>
                  </a:lnTo>
                  <a:lnTo>
                    <a:pt x="83" y="61"/>
                  </a:lnTo>
                  <a:lnTo>
                    <a:pt x="64" y="61"/>
                  </a:lnTo>
                  <a:lnTo>
                    <a:pt x="72" y="70"/>
                  </a:lnTo>
                  <a:lnTo>
                    <a:pt x="83" y="82"/>
                  </a:lnTo>
                  <a:lnTo>
                    <a:pt x="95" y="89"/>
                  </a:lnTo>
                  <a:lnTo>
                    <a:pt x="108" y="97"/>
                  </a:lnTo>
                  <a:lnTo>
                    <a:pt x="120" y="104"/>
                  </a:lnTo>
                  <a:lnTo>
                    <a:pt x="135" y="110"/>
                  </a:lnTo>
                  <a:lnTo>
                    <a:pt x="150" y="118"/>
                  </a:lnTo>
                  <a:lnTo>
                    <a:pt x="167" y="123"/>
                  </a:lnTo>
                  <a:lnTo>
                    <a:pt x="182" y="127"/>
                  </a:lnTo>
                  <a:lnTo>
                    <a:pt x="198" y="133"/>
                  </a:lnTo>
                  <a:lnTo>
                    <a:pt x="215" y="137"/>
                  </a:lnTo>
                  <a:lnTo>
                    <a:pt x="232" y="142"/>
                  </a:lnTo>
                  <a:lnTo>
                    <a:pt x="247" y="146"/>
                  </a:lnTo>
                  <a:lnTo>
                    <a:pt x="262" y="152"/>
                  </a:lnTo>
                  <a:lnTo>
                    <a:pt x="277" y="158"/>
                  </a:lnTo>
                  <a:lnTo>
                    <a:pt x="293" y="163"/>
                  </a:lnTo>
                  <a:lnTo>
                    <a:pt x="279" y="163"/>
                  </a:lnTo>
                  <a:lnTo>
                    <a:pt x="268" y="165"/>
                  </a:lnTo>
                  <a:lnTo>
                    <a:pt x="255" y="165"/>
                  </a:lnTo>
                  <a:lnTo>
                    <a:pt x="241" y="165"/>
                  </a:lnTo>
                  <a:lnTo>
                    <a:pt x="230" y="163"/>
                  </a:lnTo>
                  <a:lnTo>
                    <a:pt x="217" y="160"/>
                  </a:lnTo>
                  <a:lnTo>
                    <a:pt x="203" y="158"/>
                  </a:lnTo>
                  <a:lnTo>
                    <a:pt x="192" y="156"/>
                  </a:lnTo>
                  <a:lnTo>
                    <a:pt x="179" y="152"/>
                  </a:lnTo>
                  <a:lnTo>
                    <a:pt x="165" y="150"/>
                  </a:lnTo>
                  <a:lnTo>
                    <a:pt x="152" y="144"/>
                  </a:lnTo>
                  <a:lnTo>
                    <a:pt x="139" y="142"/>
                  </a:lnTo>
                  <a:lnTo>
                    <a:pt x="127" y="139"/>
                  </a:lnTo>
                  <a:lnTo>
                    <a:pt x="114" y="137"/>
                  </a:lnTo>
                  <a:lnTo>
                    <a:pt x="99" y="133"/>
                  </a:lnTo>
                  <a:lnTo>
                    <a:pt x="87" y="133"/>
                  </a:lnTo>
                  <a:lnTo>
                    <a:pt x="95" y="139"/>
                  </a:lnTo>
                  <a:lnTo>
                    <a:pt x="108" y="144"/>
                  </a:lnTo>
                  <a:lnTo>
                    <a:pt x="120" y="148"/>
                  </a:lnTo>
                  <a:lnTo>
                    <a:pt x="133" y="154"/>
                  </a:lnTo>
                  <a:lnTo>
                    <a:pt x="144" y="156"/>
                  </a:lnTo>
                  <a:lnTo>
                    <a:pt x="160" y="158"/>
                  </a:lnTo>
                  <a:lnTo>
                    <a:pt x="173" y="161"/>
                  </a:lnTo>
                  <a:lnTo>
                    <a:pt x="188" y="165"/>
                  </a:lnTo>
                  <a:lnTo>
                    <a:pt x="199" y="167"/>
                  </a:lnTo>
                  <a:lnTo>
                    <a:pt x="213" y="171"/>
                  </a:lnTo>
                  <a:lnTo>
                    <a:pt x="224" y="175"/>
                  </a:lnTo>
                  <a:lnTo>
                    <a:pt x="237" y="181"/>
                  </a:lnTo>
                  <a:lnTo>
                    <a:pt x="249" y="184"/>
                  </a:lnTo>
                  <a:lnTo>
                    <a:pt x="260" y="192"/>
                  </a:lnTo>
                  <a:lnTo>
                    <a:pt x="270" y="200"/>
                  </a:lnTo>
                  <a:lnTo>
                    <a:pt x="279" y="211"/>
                  </a:lnTo>
                  <a:lnTo>
                    <a:pt x="264" y="207"/>
                  </a:lnTo>
                  <a:lnTo>
                    <a:pt x="251" y="207"/>
                  </a:lnTo>
                  <a:lnTo>
                    <a:pt x="237" y="203"/>
                  </a:lnTo>
                  <a:lnTo>
                    <a:pt x="224" y="203"/>
                  </a:lnTo>
                  <a:lnTo>
                    <a:pt x="209" y="200"/>
                  </a:lnTo>
                  <a:lnTo>
                    <a:pt x="198" y="200"/>
                  </a:lnTo>
                  <a:lnTo>
                    <a:pt x="182" y="198"/>
                  </a:lnTo>
                  <a:lnTo>
                    <a:pt x="171" y="196"/>
                  </a:lnTo>
                  <a:lnTo>
                    <a:pt x="158" y="194"/>
                  </a:lnTo>
                  <a:lnTo>
                    <a:pt x="144" y="190"/>
                  </a:lnTo>
                  <a:lnTo>
                    <a:pt x="131" y="188"/>
                  </a:lnTo>
                  <a:lnTo>
                    <a:pt x="118" y="186"/>
                  </a:lnTo>
                  <a:lnTo>
                    <a:pt x="104" y="182"/>
                  </a:lnTo>
                  <a:lnTo>
                    <a:pt x="91" y="181"/>
                  </a:lnTo>
                  <a:lnTo>
                    <a:pt x="78" y="177"/>
                  </a:lnTo>
                  <a:lnTo>
                    <a:pt x="64" y="175"/>
                  </a:lnTo>
                  <a:lnTo>
                    <a:pt x="72" y="181"/>
                  </a:lnTo>
                  <a:lnTo>
                    <a:pt x="85" y="188"/>
                  </a:lnTo>
                  <a:lnTo>
                    <a:pt x="97" y="194"/>
                  </a:lnTo>
                  <a:lnTo>
                    <a:pt x="110" y="200"/>
                  </a:lnTo>
                  <a:lnTo>
                    <a:pt x="123" y="203"/>
                  </a:lnTo>
                  <a:lnTo>
                    <a:pt x="139" y="209"/>
                  </a:lnTo>
                  <a:lnTo>
                    <a:pt x="152" y="213"/>
                  </a:lnTo>
                  <a:lnTo>
                    <a:pt x="167" y="219"/>
                  </a:lnTo>
                  <a:lnTo>
                    <a:pt x="182" y="222"/>
                  </a:lnTo>
                  <a:lnTo>
                    <a:pt x="198" y="226"/>
                  </a:lnTo>
                  <a:lnTo>
                    <a:pt x="211" y="230"/>
                  </a:lnTo>
                  <a:lnTo>
                    <a:pt x="226" y="236"/>
                  </a:lnTo>
                  <a:lnTo>
                    <a:pt x="239" y="241"/>
                  </a:lnTo>
                  <a:lnTo>
                    <a:pt x="255" y="249"/>
                  </a:lnTo>
                  <a:lnTo>
                    <a:pt x="266" y="257"/>
                  </a:lnTo>
                  <a:lnTo>
                    <a:pt x="279" y="266"/>
                  </a:lnTo>
                  <a:lnTo>
                    <a:pt x="270" y="266"/>
                  </a:lnTo>
                  <a:lnTo>
                    <a:pt x="260" y="266"/>
                  </a:lnTo>
                  <a:lnTo>
                    <a:pt x="251" y="266"/>
                  </a:lnTo>
                  <a:lnTo>
                    <a:pt x="241" y="266"/>
                  </a:lnTo>
                  <a:lnTo>
                    <a:pt x="234" y="262"/>
                  </a:lnTo>
                  <a:lnTo>
                    <a:pt x="224" y="262"/>
                  </a:lnTo>
                  <a:lnTo>
                    <a:pt x="215" y="258"/>
                  </a:lnTo>
                  <a:lnTo>
                    <a:pt x="207" y="257"/>
                  </a:lnTo>
                  <a:lnTo>
                    <a:pt x="196" y="253"/>
                  </a:lnTo>
                  <a:lnTo>
                    <a:pt x="186" y="251"/>
                  </a:lnTo>
                  <a:lnTo>
                    <a:pt x="177" y="247"/>
                  </a:lnTo>
                  <a:lnTo>
                    <a:pt x="167" y="245"/>
                  </a:lnTo>
                  <a:lnTo>
                    <a:pt x="158" y="243"/>
                  </a:lnTo>
                  <a:lnTo>
                    <a:pt x="148" y="241"/>
                  </a:lnTo>
                  <a:lnTo>
                    <a:pt x="139" y="239"/>
                  </a:lnTo>
                  <a:lnTo>
                    <a:pt x="131" y="239"/>
                  </a:lnTo>
                  <a:lnTo>
                    <a:pt x="141" y="243"/>
                  </a:lnTo>
                  <a:lnTo>
                    <a:pt x="152" y="249"/>
                  </a:lnTo>
                  <a:lnTo>
                    <a:pt x="161" y="257"/>
                  </a:lnTo>
                  <a:lnTo>
                    <a:pt x="175" y="264"/>
                  </a:lnTo>
                  <a:lnTo>
                    <a:pt x="184" y="270"/>
                  </a:lnTo>
                  <a:lnTo>
                    <a:pt x="198" y="277"/>
                  </a:lnTo>
                  <a:lnTo>
                    <a:pt x="209" y="281"/>
                  </a:lnTo>
                  <a:lnTo>
                    <a:pt x="220" y="283"/>
                  </a:lnTo>
                  <a:lnTo>
                    <a:pt x="211" y="285"/>
                  </a:lnTo>
                  <a:lnTo>
                    <a:pt x="203" y="289"/>
                  </a:lnTo>
                  <a:lnTo>
                    <a:pt x="194" y="289"/>
                  </a:lnTo>
                  <a:lnTo>
                    <a:pt x="186" y="289"/>
                  </a:lnTo>
                  <a:lnTo>
                    <a:pt x="175" y="287"/>
                  </a:lnTo>
                  <a:lnTo>
                    <a:pt x="167" y="285"/>
                  </a:lnTo>
                  <a:lnTo>
                    <a:pt x="158" y="283"/>
                  </a:lnTo>
                  <a:lnTo>
                    <a:pt x="148" y="279"/>
                  </a:lnTo>
                  <a:lnTo>
                    <a:pt x="137" y="276"/>
                  </a:lnTo>
                  <a:lnTo>
                    <a:pt x="127" y="270"/>
                  </a:lnTo>
                  <a:lnTo>
                    <a:pt x="116" y="266"/>
                  </a:lnTo>
                  <a:lnTo>
                    <a:pt x="106" y="266"/>
                  </a:lnTo>
                  <a:lnTo>
                    <a:pt x="95" y="262"/>
                  </a:lnTo>
                  <a:lnTo>
                    <a:pt x="85" y="262"/>
                  </a:lnTo>
                  <a:lnTo>
                    <a:pt x="74" y="260"/>
                  </a:lnTo>
                  <a:lnTo>
                    <a:pt x="64" y="262"/>
                  </a:lnTo>
                  <a:lnTo>
                    <a:pt x="72" y="266"/>
                  </a:lnTo>
                  <a:lnTo>
                    <a:pt x="83" y="272"/>
                  </a:lnTo>
                  <a:lnTo>
                    <a:pt x="93" y="277"/>
                  </a:lnTo>
                  <a:lnTo>
                    <a:pt x="104" y="283"/>
                  </a:lnTo>
                  <a:lnTo>
                    <a:pt x="114" y="287"/>
                  </a:lnTo>
                  <a:lnTo>
                    <a:pt x="125" y="293"/>
                  </a:lnTo>
                  <a:lnTo>
                    <a:pt x="135" y="296"/>
                  </a:lnTo>
                  <a:lnTo>
                    <a:pt x="148" y="304"/>
                  </a:lnTo>
                  <a:lnTo>
                    <a:pt x="158" y="308"/>
                  </a:lnTo>
                  <a:lnTo>
                    <a:pt x="169" y="314"/>
                  </a:lnTo>
                  <a:lnTo>
                    <a:pt x="179" y="319"/>
                  </a:lnTo>
                  <a:lnTo>
                    <a:pt x="190" y="327"/>
                  </a:lnTo>
                  <a:lnTo>
                    <a:pt x="199" y="333"/>
                  </a:lnTo>
                  <a:lnTo>
                    <a:pt x="211" y="340"/>
                  </a:lnTo>
                  <a:lnTo>
                    <a:pt x="220" y="348"/>
                  </a:lnTo>
                  <a:lnTo>
                    <a:pt x="232" y="357"/>
                  </a:lnTo>
                  <a:lnTo>
                    <a:pt x="213" y="352"/>
                  </a:lnTo>
                  <a:lnTo>
                    <a:pt x="194" y="346"/>
                  </a:lnTo>
                  <a:lnTo>
                    <a:pt x="175" y="340"/>
                  </a:lnTo>
                  <a:lnTo>
                    <a:pt x="154" y="335"/>
                  </a:lnTo>
                  <a:lnTo>
                    <a:pt x="133" y="329"/>
                  </a:lnTo>
                  <a:lnTo>
                    <a:pt x="112" y="321"/>
                  </a:lnTo>
                  <a:lnTo>
                    <a:pt x="91" y="315"/>
                  </a:lnTo>
                  <a:lnTo>
                    <a:pt x="74" y="308"/>
                  </a:lnTo>
                  <a:lnTo>
                    <a:pt x="55" y="296"/>
                  </a:lnTo>
                  <a:lnTo>
                    <a:pt x="42" y="287"/>
                  </a:lnTo>
                  <a:lnTo>
                    <a:pt x="28" y="274"/>
                  </a:lnTo>
                  <a:lnTo>
                    <a:pt x="19" y="260"/>
                  </a:lnTo>
                  <a:lnTo>
                    <a:pt x="11" y="243"/>
                  </a:lnTo>
                  <a:lnTo>
                    <a:pt x="9" y="224"/>
                  </a:lnTo>
                  <a:lnTo>
                    <a:pt x="11" y="203"/>
                  </a:lnTo>
                  <a:lnTo>
                    <a:pt x="17" y="179"/>
                  </a:lnTo>
                  <a:lnTo>
                    <a:pt x="15" y="167"/>
                  </a:lnTo>
                  <a:lnTo>
                    <a:pt x="15" y="158"/>
                  </a:lnTo>
                  <a:lnTo>
                    <a:pt x="15" y="144"/>
                  </a:lnTo>
                  <a:lnTo>
                    <a:pt x="15" y="135"/>
                  </a:lnTo>
                  <a:lnTo>
                    <a:pt x="15" y="122"/>
                  </a:lnTo>
                  <a:lnTo>
                    <a:pt x="15" y="108"/>
                  </a:lnTo>
                  <a:lnTo>
                    <a:pt x="17" y="97"/>
                  </a:lnTo>
                  <a:lnTo>
                    <a:pt x="19" y="85"/>
                  </a:lnTo>
                  <a:lnTo>
                    <a:pt x="17" y="72"/>
                  </a:lnTo>
                  <a:lnTo>
                    <a:pt x="17" y="61"/>
                  </a:lnTo>
                  <a:lnTo>
                    <a:pt x="15" y="47"/>
                  </a:lnTo>
                  <a:lnTo>
                    <a:pt x="15" y="38"/>
                  </a:lnTo>
                  <a:lnTo>
                    <a:pt x="11" y="25"/>
                  </a:lnTo>
                  <a:lnTo>
                    <a:pt x="9" y="17"/>
                  </a:lnTo>
                  <a:lnTo>
                    <a:pt x="4" y="8"/>
                  </a:lnTo>
                  <a:lnTo>
                    <a:pt x="0" y="2"/>
                  </a:lnTo>
                  <a:lnTo>
                    <a:pt x="2" y="2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E6B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5" name="Freeform 131"/>
            <p:cNvSpPr>
              <a:spLocks/>
            </p:cNvSpPr>
            <p:nvPr/>
          </p:nvSpPr>
          <p:spPr bwMode="auto">
            <a:xfrm>
              <a:off x="3293" y="3236"/>
              <a:ext cx="20" cy="43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6" y="10"/>
                </a:cxn>
                <a:cxn ang="0">
                  <a:pos x="40" y="21"/>
                </a:cxn>
                <a:cxn ang="0">
                  <a:pos x="42" y="33"/>
                </a:cxn>
                <a:cxn ang="0">
                  <a:pos x="42" y="44"/>
                </a:cxn>
                <a:cxn ang="0">
                  <a:pos x="40" y="53"/>
                </a:cxn>
                <a:cxn ang="0">
                  <a:pos x="36" y="65"/>
                </a:cxn>
                <a:cxn ang="0">
                  <a:pos x="32" y="74"/>
                </a:cxn>
                <a:cxn ang="0">
                  <a:pos x="29" y="82"/>
                </a:cxn>
                <a:cxn ang="0">
                  <a:pos x="15" y="88"/>
                </a:cxn>
                <a:cxn ang="0">
                  <a:pos x="6" y="86"/>
                </a:cxn>
                <a:cxn ang="0">
                  <a:pos x="2" y="78"/>
                </a:cxn>
                <a:cxn ang="0">
                  <a:pos x="0" y="69"/>
                </a:cxn>
                <a:cxn ang="0">
                  <a:pos x="0" y="53"/>
                </a:cxn>
                <a:cxn ang="0">
                  <a:pos x="4" y="34"/>
                </a:cxn>
                <a:cxn ang="0">
                  <a:pos x="6" y="23"/>
                </a:cxn>
                <a:cxn ang="0">
                  <a:pos x="13" y="15"/>
                </a:cxn>
                <a:cxn ang="0">
                  <a:pos x="23" y="6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42" h="88">
                  <a:moveTo>
                    <a:pt x="30" y="0"/>
                  </a:moveTo>
                  <a:lnTo>
                    <a:pt x="36" y="10"/>
                  </a:lnTo>
                  <a:lnTo>
                    <a:pt x="40" y="21"/>
                  </a:lnTo>
                  <a:lnTo>
                    <a:pt x="42" y="33"/>
                  </a:lnTo>
                  <a:lnTo>
                    <a:pt x="42" y="44"/>
                  </a:lnTo>
                  <a:lnTo>
                    <a:pt x="40" y="53"/>
                  </a:lnTo>
                  <a:lnTo>
                    <a:pt x="36" y="65"/>
                  </a:lnTo>
                  <a:lnTo>
                    <a:pt x="32" y="74"/>
                  </a:lnTo>
                  <a:lnTo>
                    <a:pt x="29" y="82"/>
                  </a:lnTo>
                  <a:lnTo>
                    <a:pt x="15" y="88"/>
                  </a:lnTo>
                  <a:lnTo>
                    <a:pt x="6" y="86"/>
                  </a:lnTo>
                  <a:lnTo>
                    <a:pt x="2" y="78"/>
                  </a:lnTo>
                  <a:lnTo>
                    <a:pt x="0" y="69"/>
                  </a:lnTo>
                  <a:lnTo>
                    <a:pt x="0" y="53"/>
                  </a:lnTo>
                  <a:lnTo>
                    <a:pt x="4" y="34"/>
                  </a:lnTo>
                  <a:lnTo>
                    <a:pt x="6" y="23"/>
                  </a:lnTo>
                  <a:lnTo>
                    <a:pt x="13" y="15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6" name="Freeform 132"/>
            <p:cNvSpPr>
              <a:spLocks/>
            </p:cNvSpPr>
            <p:nvPr/>
          </p:nvSpPr>
          <p:spPr bwMode="auto">
            <a:xfrm>
              <a:off x="3253" y="3241"/>
              <a:ext cx="14" cy="7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6" y="3"/>
                </a:cxn>
                <a:cxn ang="0">
                  <a:pos x="8" y="11"/>
                </a:cxn>
                <a:cxn ang="0">
                  <a:pos x="12" y="19"/>
                </a:cxn>
                <a:cxn ang="0">
                  <a:pos x="15" y="28"/>
                </a:cxn>
                <a:cxn ang="0">
                  <a:pos x="19" y="38"/>
                </a:cxn>
                <a:cxn ang="0">
                  <a:pos x="21" y="49"/>
                </a:cxn>
                <a:cxn ang="0">
                  <a:pos x="23" y="62"/>
                </a:cxn>
                <a:cxn ang="0">
                  <a:pos x="27" y="74"/>
                </a:cxn>
                <a:cxn ang="0">
                  <a:pos x="27" y="83"/>
                </a:cxn>
                <a:cxn ang="0">
                  <a:pos x="29" y="95"/>
                </a:cxn>
                <a:cxn ang="0">
                  <a:pos x="27" y="104"/>
                </a:cxn>
                <a:cxn ang="0">
                  <a:pos x="27" y="116"/>
                </a:cxn>
                <a:cxn ang="0">
                  <a:pos x="23" y="121"/>
                </a:cxn>
                <a:cxn ang="0">
                  <a:pos x="19" y="129"/>
                </a:cxn>
                <a:cxn ang="0">
                  <a:pos x="14" y="135"/>
                </a:cxn>
                <a:cxn ang="0">
                  <a:pos x="6" y="140"/>
                </a:cxn>
                <a:cxn ang="0">
                  <a:pos x="8" y="131"/>
                </a:cxn>
                <a:cxn ang="0">
                  <a:pos x="10" y="121"/>
                </a:cxn>
                <a:cxn ang="0">
                  <a:pos x="10" y="112"/>
                </a:cxn>
                <a:cxn ang="0">
                  <a:pos x="12" y="104"/>
                </a:cxn>
                <a:cxn ang="0">
                  <a:pos x="10" y="95"/>
                </a:cxn>
                <a:cxn ang="0">
                  <a:pos x="10" y="85"/>
                </a:cxn>
                <a:cxn ang="0">
                  <a:pos x="10" y="76"/>
                </a:cxn>
                <a:cxn ang="0">
                  <a:pos x="8" y="68"/>
                </a:cxn>
                <a:cxn ang="0">
                  <a:pos x="6" y="57"/>
                </a:cxn>
                <a:cxn ang="0">
                  <a:pos x="4" y="49"/>
                </a:cxn>
                <a:cxn ang="0">
                  <a:pos x="0" y="40"/>
                </a:cxn>
                <a:cxn ang="0">
                  <a:pos x="0" y="32"/>
                </a:cxn>
                <a:cxn ang="0">
                  <a:pos x="0" y="22"/>
                </a:cxn>
                <a:cxn ang="0">
                  <a:pos x="0" y="15"/>
                </a:cxn>
                <a:cxn ang="0">
                  <a:pos x="0" y="7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9" h="140">
                  <a:moveTo>
                    <a:pt x="2" y="0"/>
                  </a:moveTo>
                  <a:lnTo>
                    <a:pt x="6" y="3"/>
                  </a:lnTo>
                  <a:lnTo>
                    <a:pt x="8" y="11"/>
                  </a:lnTo>
                  <a:lnTo>
                    <a:pt x="12" y="19"/>
                  </a:lnTo>
                  <a:lnTo>
                    <a:pt x="15" y="28"/>
                  </a:lnTo>
                  <a:lnTo>
                    <a:pt x="19" y="38"/>
                  </a:lnTo>
                  <a:lnTo>
                    <a:pt x="21" y="49"/>
                  </a:lnTo>
                  <a:lnTo>
                    <a:pt x="23" y="62"/>
                  </a:lnTo>
                  <a:lnTo>
                    <a:pt x="27" y="74"/>
                  </a:lnTo>
                  <a:lnTo>
                    <a:pt x="27" y="83"/>
                  </a:lnTo>
                  <a:lnTo>
                    <a:pt x="29" y="95"/>
                  </a:lnTo>
                  <a:lnTo>
                    <a:pt x="27" y="104"/>
                  </a:lnTo>
                  <a:lnTo>
                    <a:pt x="27" y="116"/>
                  </a:lnTo>
                  <a:lnTo>
                    <a:pt x="23" y="121"/>
                  </a:lnTo>
                  <a:lnTo>
                    <a:pt x="19" y="129"/>
                  </a:lnTo>
                  <a:lnTo>
                    <a:pt x="14" y="135"/>
                  </a:lnTo>
                  <a:lnTo>
                    <a:pt x="6" y="140"/>
                  </a:lnTo>
                  <a:lnTo>
                    <a:pt x="8" y="131"/>
                  </a:lnTo>
                  <a:lnTo>
                    <a:pt x="10" y="121"/>
                  </a:lnTo>
                  <a:lnTo>
                    <a:pt x="10" y="112"/>
                  </a:lnTo>
                  <a:lnTo>
                    <a:pt x="12" y="104"/>
                  </a:lnTo>
                  <a:lnTo>
                    <a:pt x="10" y="95"/>
                  </a:lnTo>
                  <a:lnTo>
                    <a:pt x="10" y="85"/>
                  </a:lnTo>
                  <a:lnTo>
                    <a:pt x="10" y="76"/>
                  </a:lnTo>
                  <a:lnTo>
                    <a:pt x="8" y="68"/>
                  </a:lnTo>
                  <a:lnTo>
                    <a:pt x="6" y="57"/>
                  </a:lnTo>
                  <a:lnTo>
                    <a:pt x="4" y="49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0" y="22"/>
                  </a:lnTo>
                  <a:lnTo>
                    <a:pt x="0" y="15"/>
                  </a:lnTo>
                  <a:lnTo>
                    <a:pt x="0" y="7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7" name="Freeform 133"/>
            <p:cNvSpPr>
              <a:spLocks/>
            </p:cNvSpPr>
            <p:nvPr/>
          </p:nvSpPr>
          <p:spPr bwMode="auto">
            <a:xfrm>
              <a:off x="2137" y="3245"/>
              <a:ext cx="14" cy="1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8" y="0"/>
                </a:cxn>
                <a:cxn ang="0">
                  <a:pos x="13" y="6"/>
                </a:cxn>
                <a:cxn ang="0">
                  <a:pos x="17" y="8"/>
                </a:cxn>
                <a:cxn ang="0">
                  <a:pos x="27" y="10"/>
                </a:cxn>
                <a:cxn ang="0">
                  <a:pos x="21" y="15"/>
                </a:cxn>
                <a:cxn ang="0">
                  <a:pos x="17" y="19"/>
                </a:cxn>
                <a:cxn ang="0">
                  <a:pos x="13" y="19"/>
                </a:cxn>
                <a:cxn ang="0">
                  <a:pos x="8" y="19"/>
                </a:cxn>
                <a:cxn ang="0">
                  <a:pos x="0" y="1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27" h="19">
                  <a:moveTo>
                    <a:pt x="4" y="0"/>
                  </a:moveTo>
                  <a:lnTo>
                    <a:pt x="8" y="0"/>
                  </a:lnTo>
                  <a:lnTo>
                    <a:pt x="13" y="6"/>
                  </a:lnTo>
                  <a:lnTo>
                    <a:pt x="17" y="8"/>
                  </a:lnTo>
                  <a:lnTo>
                    <a:pt x="27" y="10"/>
                  </a:lnTo>
                  <a:lnTo>
                    <a:pt x="21" y="15"/>
                  </a:lnTo>
                  <a:lnTo>
                    <a:pt x="17" y="19"/>
                  </a:lnTo>
                  <a:lnTo>
                    <a:pt x="13" y="19"/>
                  </a:lnTo>
                  <a:lnTo>
                    <a:pt x="8" y="19"/>
                  </a:lnTo>
                  <a:lnTo>
                    <a:pt x="0" y="1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8" name="Freeform 134"/>
            <p:cNvSpPr>
              <a:spLocks/>
            </p:cNvSpPr>
            <p:nvPr/>
          </p:nvSpPr>
          <p:spPr bwMode="auto">
            <a:xfrm>
              <a:off x="3273" y="3250"/>
              <a:ext cx="15" cy="41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29" y="9"/>
                </a:cxn>
                <a:cxn ang="0">
                  <a:pos x="31" y="21"/>
                </a:cxn>
                <a:cxn ang="0">
                  <a:pos x="31" y="32"/>
                </a:cxn>
                <a:cxn ang="0">
                  <a:pos x="31" y="42"/>
                </a:cxn>
                <a:cxn ang="0">
                  <a:pos x="27" y="51"/>
                </a:cxn>
                <a:cxn ang="0">
                  <a:pos x="27" y="61"/>
                </a:cxn>
                <a:cxn ang="0">
                  <a:pos x="23" y="68"/>
                </a:cxn>
                <a:cxn ang="0">
                  <a:pos x="19" y="76"/>
                </a:cxn>
                <a:cxn ang="0">
                  <a:pos x="12" y="81"/>
                </a:cxn>
                <a:cxn ang="0">
                  <a:pos x="6" y="76"/>
                </a:cxn>
                <a:cxn ang="0">
                  <a:pos x="2" y="68"/>
                </a:cxn>
                <a:cxn ang="0">
                  <a:pos x="0" y="59"/>
                </a:cxn>
                <a:cxn ang="0">
                  <a:pos x="0" y="45"/>
                </a:cxn>
                <a:cxn ang="0">
                  <a:pos x="0" y="28"/>
                </a:cxn>
                <a:cxn ang="0">
                  <a:pos x="6" y="19"/>
                </a:cxn>
                <a:cxn ang="0">
                  <a:pos x="13" y="13"/>
                </a:cxn>
                <a:cxn ang="0">
                  <a:pos x="23" y="9"/>
                </a:cxn>
                <a:cxn ang="0">
                  <a:pos x="27" y="0"/>
                </a:cxn>
                <a:cxn ang="0">
                  <a:pos x="27" y="0"/>
                </a:cxn>
              </a:cxnLst>
              <a:rect l="0" t="0" r="r" b="b"/>
              <a:pathLst>
                <a:path w="31" h="81">
                  <a:moveTo>
                    <a:pt x="27" y="0"/>
                  </a:moveTo>
                  <a:lnTo>
                    <a:pt x="29" y="9"/>
                  </a:lnTo>
                  <a:lnTo>
                    <a:pt x="31" y="21"/>
                  </a:lnTo>
                  <a:lnTo>
                    <a:pt x="31" y="32"/>
                  </a:lnTo>
                  <a:lnTo>
                    <a:pt x="31" y="42"/>
                  </a:lnTo>
                  <a:lnTo>
                    <a:pt x="27" y="51"/>
                  </a:lnTo>
                  <a:lnTo>
                    <a:pt x="27" y="61"/>
                  </a:lnTo>
                  <a:lnTo>
                    <a:pt x="23" y="68"/>
                  </a:lnTo>
                  <a:lnTo>
                    <a:pt x="19" y="76"/>
                  </a:lnTo>
                  <a:lnTo>
                    <a:pt x="12" y="81"/>
                  </a:lnTo>
                  <a:lnTo>
                    <a:pt x="6" y="76"/>
                  </a:lnTo>
                  <a:lnTo>
                    <a:pt x="2" y="68"/>
                  </a:lnTo>
                  <a:lnTo>
                    <a:pt x="0" y="59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6" y="19"/>
                  </a:lnTo>
                  <a:lnTo>
                    <a:pt x="13" y="13"/>
                  </a:lnTo>
                  <a:lnTo>
                    <a:pt x="23" y="9"/>
                  </a:lnTo>
                  <a:lnTo>
                    <a:pt x="27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59" name="Freeform 135"/>
            <p:cNvSpPr>
              <a:spLocks/>
            </p:cNvSpPr>
            <p:nvPr/>
          </p:nvSpPr>
          <p:spPr bwMode="auto">
            <a:xfrm>
              <a:off x="2169" y="3257"/>
              <a:ext cx="71" cy="3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7" y="2"/>
                </a:cxn>
                <a:cxn ang="0">
                  <a:pos x="24" y="6"/>
                </a:cxn>
                <a:cxn ang="0">
                  <a:pos x="34" y="10"/>
                </a:cxn>
                <a:cxn ang="0">
                  <a:pos x="43" y="11"/>
                </a:cxn>
                <a:cxn ang="0">
                  <a:pos x="51" y="13"/>
                </a:cxn>
                <a:cxn ang="0">
                  <a:pos x="62" y="17"/>
                </a:cxn>
                <a:cxn ang="0">
                  <a:pos x="70" y="19"/>
                </a:cxn>
                <a:cxn ang="0">
                  <a:pos x="80" y="23"/>
                </a:cxn>
                <a:cxn ang="0">
                  <a:pos x="89" y="25"/>
                </a:cxn>
                <a:cxn ang="0">
                  <a:pos x="99" y="27"/>
                </a:cxn>
                <a:cxn ang="0">
                  <a:pos x="106" y="32"/>
                </a:cxn>
                <a:cxn ang="0">
                  <a:pos x="116" y="36"/>
                </a:cxn>
                <a:cxn ang="0">
                  <a:pos x="121" y="40"/>
                </a:cxn>
                <a:cxn ang="0">
                  <a:pos x="129" y="48"/>
                </a:cxn>
                <a:cxn ang="0">
                  <a:pos x="135" y="53"/>
                </a:cxn>
                <a:cxn ang="0">
                  <a:pos x="142" y="63"/>
                </a:cxn>
                <a:cxn ang="0">
                  <a:pos x="133" y="59"/>
                </a:cxn>
                <a:cxn ang="0">
                  <a:pos x="123" y="57"/>
                </a:cxn>
                <a:cxn ang="0">
                  <a:pos x="112" y="53"/>
                </a:cxn>
                <a:cxn ang="0">
                  <a:pos x="102" y="53"/>
                </a:cxn>
                <a:cxn ang="0">
                  <a:pos x="87" y="49"/>
                </a:cxn>
                <a:cxn ang="0">
                  <a:pos x="74" y="46"/>
                </a:cxn>
                <a:cxn ang="0">
                  <a:pos x="59" y="44"/>
                </a:cxn>
                <a:cxn ang="0">
                  <a:pos x="47" y="40"/>
                </a:cxn>
                <a:cxn ang="0">
                  <a:pos x="34" y="36"/>
                </a:cxn>
                <a:cxn ang="0">
                  <a:pos x="21" y="32"/>
                </a:cxn>
                <a:cxn ang="0">
                  <a:pos x="13" y="27"/>
                </a:cxn>
                <a:cxn ang="0">
                  <a:pos x="5" y="23"/>
                </a:cxn>
                <a:cxn ang="0">
                  <a:pos x="0" y="17"/>
                </a:cxn>
                <a:cxn ang="0">
                  <a:pos x="0" y="11"/>
                </a:cxn>
                <a:cxn ang="0">
                  <a:pos x="2" y="6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42" h="63">
                  <a:moveTo>
                    <a:pt x="7" y="0"/>
                  </a:moveTo>
                  <a:lnTo>
                    <a:pt x="17" y="2"/>
                  </a:lnTo>
                  <a:lnTo>
                    <a:pt x="24" y="6"/>
                  </a:lnTo>
                  <a:lnTo>
                    <a:pt x="34" y="10"/>
                  </a:lnTo>
                  <a:lnTo>
                    <a:pt x="43" y="11"/>
                  </a:lnTo>
                  <a:lnTo>
                    <a:pt x="51" y="13"/>
                  </a:lnTo>
                  <a:lnTo>
                    <a:pt x="62" y="17"/>
                  </a:lnTo>
                  <a:lnTo>
                    <a:pt x="70" y="19"/>
                  </a:lnTo>
                  <a:lnTo>
                    <a:pt x="80" y="23"/>
                  </a:lnTo>
                  <a:lnTo>
                    <a:pt x="89" y="25"/>
                  </a:lnTo>
                  <a:lnTo>
                    <a:pt x="99" y="27"/>
                  </a:lnTo>
                  <a:lnTo>
                    <a:pt x="106" y="32"/>
                  </a:lnTo>
                  <a:lnTo>
                    <a:pt x="116" y="36"/>
                  </a:lnTo>
                  <a:lnTo>
                    <a:pt x="121" y="40"/>
                  </a:lnTo>
                  <a:lnTo>
                    <a:pt x="129" y="48"/>
                  </a:lnTo>
                  <a:lnTo>
                    <a:pt x="135" y="53"/>
                  </a:lnTo>
                  <a:lnTo>
                    <a:pt x="142" y="63"/>
                  </a:lnTo>
                  <a:lnTo>
                    <a:pt x="133" y="59"/>
                  </a:lnTo>
                  <a:lnTo>
                    <a:pt x="123" y="57"/>
                  </a:lnTo>
                  <a:lnTo>
                    <a:pt x="112" y="53"/>
                  </a:lnTo>
                  <a:lnTo>
                    <a:pt x="102" y="53"/>
                  </a:lnTo>
                  <a:lnTo>
                    <a:pt x="87" y="49"/>
                  </a:lnTo>
                  <a:lnTo>
                    <a:pt x="74" y="46"/>
                  </a:lnTo>
                  <a:lnTo>
                    <a:pt x="59" y="44"/>
                  </a:lnTo>
                  <a:lnTo>
                    <a:pt x="47" y="40"/>
                  </a:lnTo>
                  <a:lnTo>
                    <a:pt x="34" y="36"/>
                  </a:lnTo>
                  <a:lnTo>
                    <a:pt x="21" y="32"/>
                  </a:lnTo>
                  <a:lnTo>
                    <a:pt x="13" y="27"/>
                  </a:lnTo>
                  <a:lnTo>
                    <a:pt x="5" y="23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2" y="6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60" name="Freeform 136"/>
            <p:cNvSpPr>
              <a:spLocks/>
            </p:cNvSpPr>
            <p:nvPr/>
          </p:nvSpPr>
          <p:spPr bwMode="auto">
            <a:xfrm>
              <a:off x="2242" y="3281"/>
              <a:ext cx="14" cy="1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21" y="10"/>
                </a:cxn>
                <a:cxn ang="0">
                  <a:pos x="29" y="16"/>
                </a:cxn>
                <a:cxn ang="0">
                  <a:pos x="13" y="21"/>
                </a:cxn>
                <a:cxn ang="0">
                  <a:pos x="4" y="19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4" y="4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29" h="21">
                  <a:moveTo>
                    <a:pt x="12" y="0"/>
                  </a:moveTo>
                  <a:lnTo>
                    <a:pt x="21" y="10"/>
                  </a:lnTo>
                  <a:lnTo>
                    <a:pt x="29" y="16"/>
                  </a:lnTo>
                  <a:lnTo>
                    <a:pt x="13" y="21"/>
                  </a:lnTo>
                  <a:lnTo>
                    <a:pt x="4" y="19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4" y="4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kern="100" dirty="0" smtClean="0">
                <a:solidFill>
                  <a:srgbClr val="00B050"/>
                </a:solidFill>
                <a:latin typeface="Times New Roman"/>
                <a:ea typeface="標楷體"/>
              </a:rPr>
              <a:t>網路下載資料之整理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去除表格外框</a:t>
            </a:r>
            <a:endParaRPr lang="en-US" altLang="zh-TW" dirty="0" smtClean="0"/>
          </a:p>
          <a:p>
            <a:pPr lvl="1"/>
            <a:r>
              <a:rPr lang="zh-TW" altLang="en-US" sz="2000" b="0" dirty="0" smtClean="0">
                <a:solidFill>
                  <a:srgbClr val="0066FF"/>
                </a:solidFill>
                <a:latin typeface="+mn-ea"/>
              </a:rPr>
              <a:t>選取表格</a:t>
            </a:r>
            <a:endParaRPr lang="en-US" altLang="zh-TW" sz="2000" b="0" dirty="0" smtClean="0">
              <a:solidFill>
                <a:srgbClr val="0066FF"/>
              </a:solidFill>
              <a:latin typeface="+mn-ea"/>
            </a:endParaRPr>
          </a:p>
          <a:p>
            <a:pPr lvl="1"/>
            <a:r>
              <a:rPr lang="en-US" altLang="zh-TW" sz="2000" b="0" dirty="0" smtClean="0">
                <a:solidFill>
                  <a:srgbClr val="0066FF"/>
                </a:solidFill>
                <a:latin typeface="+mn-ea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</a:rPr>
              <a:t>表格工具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</a:rPr>
              <a:t>]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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格式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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轉換為文字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]</a:t>
            </a:r>
            <a:r>
              <a:rPr lang="zh-TW" altLang="en-US" sz="2000" b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確定</a:t>
            </a:r>
            <a:endParaRPr lang="en-US" altLang="zh-TW" sz="2000" b="0" dirty="0" smtClean="0">
              <a:solidFill>
                <a:srgbClr val="0066FF"/>
              </a:solidFill>
              <a:latin typeface="+mn-ea"/>
              <a:sym typeface="Wingdings" pitchFamily="2" charset="2"/>
            </a:endParaRPr>
          </a:p>
          <a:p>
            <a:r>
              <a:rPr lang="zh-TW" altLang="en-US" dirty="0" smtClean="0"/>
              <a:t>去除手動分行符號，讓文章整齊</a:t>
            </a:r>
            <a:endParaRPr lang="en-US" altLang="zh-TW" dirty="0" smtClean="0"/>
          </a:p>
          <a:p>
            <a:pPr lvl="1"/>
            <a:r>
              <a:rPr lang="en-US" altLang="zh-TW" sz="2000" b="0" dirty="0" smtClean="0">
                <a:solidFill>
                  <a:srgbClr val="0066FF"/>
                </a:solidFill>
                <a:latin typeface="+mn-ea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</a:rPr>
              <a:t>常用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</a:rPr>
              <a:t>]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[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取代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更多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]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游標在取代方格內，使用萬用字元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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指定方式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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手動分行符號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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游標在取代為方格內， 不打內容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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全部取代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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確定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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關閉</a:t>
            </a:r>
            <a:endParaRPr lang="en-US" altLang="zh-TW" sz="2000" b="0" dirty="0" smtClean="0">
              <a:solidFill>
                <a:srgbClr val="0066FF"/>
              </a:solidFill>
              <a:latin typeface="+mn-ea"/>
              <a:sym typeface="Wingdings" pitchFamily="2" charset="2"/>
            </a:endParaRPr>
          </a:p>
          <a:p>
            <a:pPr lvl="1"/>
            <a:endParaRPr lang="en-US" altLang="zh-TW" sz="2000" b="0" dirty="0" smtClean="0">
              <a:solidFill>
                <a:srgbClr val="0066FF"/>
              </a:solidFill>
              <a:latin typeface="+mn-ea"/>
              <a:sym typeface="Wingdings" pitchFamily="2" charset="2"/>
            </a:endParaRPr>
          </a:p>
          <a:p>
            <a:r>
              <a:rPr lang="zh-TW" altLang="en-US" sz="24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以文章一篇為例</a:t>
            </a:r>
            <a:endParaRPr lang="en-US" altLang="zh-TW" sz="2400" b="0" dirty="0" smtClean="0">
              <a:solidFill>
                <a:srgbClr val="0066FF"/>
              </a:solidFill>
              <a:latin typeface="+mn-ea"/>
              <a:sym typeface="Wingdings" pitchFamily="2" charset="2"/>
            </a:endParaRPr>
          </a:p>
          <a:p>
            <a:endParaRPr lang="en-US" altLang="zh-TW" sz="2400" b="0" dirty="0" smtClean="0">
              <a:solidFill>
                <a:srgbClr val="0066FF"/>
              </a:solidFill>
              <a:sym typeface="Wingdings" pitchFamily="2" charset="2"/>
            </a:endParaRPr>
          </a:p>
          <a:p>
            <a:endParaRPr lang="en-US" altLang="zh-TW" sz="2400" dirty="0" smtClean="0">
              <a:solidFill>
                <a:srgbClr val="0066FF"/>
              </a:solidFill>
            </a:endParaRPr>
          </a:p>
          <a:p>
            <a:endParaRPr lang="zh-TW" altLang="en-US" b="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4</a:t>
            </a:fld>
            <a:r>
              <a:rPr lang="en-US" altLang="zh-TW" smtClean="0"/>
              <a:t>~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kern="100" dirty="0" smtClean="0">
                <a:solidFill>
                  <a:srgbClr val="009900"/>
                </a:solidFill>
              </a:rPr>
              <a:t>建立片語等技巧 </a:t>
            </a:r>
            <a:endParaRPr lang="zh-TW" altLang="en-US" b="1" kern="100" baseline="0" dirty="0" smtClean="0">
              <a:solidFill>
                <a:srgbClr val="009900"/>
              </a:solidFill>
              <a:latin typeface="Times New Roman"/>
              <a:ea typeface="標楷體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400" dirty="0" smtClean="0"/>
              <a:t>純為文字：</a:t>
            </a:r>
          </a:p>
          <a:p>
            <a:pPr lvl="1">
              <a:lnSpc>
                <a:spcPct val="90000"/>
              </a:lnSpc>
            </a:pP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[Office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按鈕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 [word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選項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 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校訂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 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按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自動校正選項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按鈕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自動校正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 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於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取代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 打入某一不會用到之字，</a:t>
            </a:r>
          </a:p>
          <a:p>
            <a:pPr lvl="1">
              <a:lnSpc>
                <a:spcPct val="90000"/>
              </a:lnSpc>
            </a:pP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如</a:t>
            </a:r>
            <a:r>
              <a:rPr lang="en-US" altLang="zh-TW" sz="2000" b="0" dirty="0" err="1" smtClean="0">
                <a:solidFill>
                  <a:srgbClr val="0066FF"/>
                </a:solidFill>
                <a:sym typeface="Wingdings" pitchFamily="2" charset="2"/>
              </a:rPr>
              <a:t>zz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成為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打入被取代之內容</a:t>
            </a:r>
          </a:p>
          <a:p>
            <a:pPr lvl="1">
              <a:lnSpc>
                <a:spcPct val="90000"/>
              </a:lnSpc>
            </a:pPr>
            <a:r>
              <a:rPr lang="en-US" altLang="zh-TW" sz="2000" b="0" dirty="0" err="1" smtClean="0">
                <a:solidFill>
                  <a:srgbClr val="0066FF"/>
                </a:solidFill>
                <a:sym typeface="Wingdings" pitchFamily="2" charset="2"/>
              </a:rPr>
              <a:t>ps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：使用時直接打入建立於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取代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處之字即會顯示其內容</a:t>
            </a:r>
          </a:p>
          <a:p>
            <a:pPr>
              <a:lnSpc>
                <a:spcPct val="90000"/>
              </a:lnSpc>
            </a:pPr>
            <a:r>
              <a:rPr lang="zh-TW" altLang="en-US" sz="2400" dirty="0" smtClean="0"/>
              <a:t>含文字及圖案：</a:t>
            </a:r>
          </a:p>
          <a:p>
            <a:pPr lvl="1">
              <a:lnSpc>
                <a:spcPct val="90000"/>
              </a:lnSpc>
            </a:pP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插入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自動圖文集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新增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打入一代稱或不改</a:t>
            </a:r>
          </a:p>
          <a:p>
            <a:pPr lvl="1">
              <a:lnSpc>
                <a:spcPct val="90000"/>
              </a:lnSpc>
            </a:pPr>
            <a:r>
              <a:rPr lang="en-US" altLang="zh-TW" sz="2000" b="0" dirty="0" err="1" smtClean="0">
                <a:solidFill>
                  <a:srgbClr val="0066FF"/>
                </a:solidFill>
                <a:sym typeface="Wingdings" pitchFamily="2" charset="2"/>
              </a:rPr>
              <a:t>ps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: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使用時之代，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插入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自動圖文集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自動圖文集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選取建立於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自動圖文集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處稱，即會顯示</a:t>
            </a:r>
          </a:p>
          <a:p>
            <a:pPr>
              <a:lnSpc>
                <a:spcPct val="90000"/>
              </a:lnSpc>
            </a:pPr>
            <a:r>
              <a:rPr lang="zh-TW" altLang="en-US" sz="2400" dirty="0" smtClean="0"/>
              <a:t>建立注音之相關字詞：</a:t>
            </a:r>
          </a:p>
          <a:p>
            <a:pPr lvl="1">
              <a:lnSpc>
                <a:spcPct val="90000"/>
              </a:lnSpc>
            </a:pP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開始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程式集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附屬應用程式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相關字詞編輯工具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移到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打入第一個字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確定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再打入其餘要顯示之相關字詞後按一空白鍵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存檔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]y</a:t>
            </a:r>
          </a:p>
          <a:p>
            <a:pPr lvl="1">
              <a:lnSpc>
                <a:spcPct val="90000"/>
              </a:lnSpc>
            </a:pPr>
            <a:r>
              <a:rPr lang="en-US" altLang="zh-TW" sz="2000" b="0" dirty="0" err="1" smtClean="0">
                <a:solidFill>
                  <a:srgbClr val="0066FF"/>
                </a:solidFill>
                <a:sym typeface="Wingdings" pitchFamily="2" charset="2"/>
              </a:rPr>
              <a:t>ps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：使用時：打入第一個注音，立即出現你所要的相關字詞</a:t>
            </a:r>
            <a:endParaRPr lang="zh-TW" altLang="en-US" sz="2000" b="0" dirty="0">
              <a:solidFill>
                <a:srgbClr val="0066FF"/>
              </a:solidFill>
              <a:sym typeface="Wingdings" pitchFamily="2" charset="2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5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kern="100" dirty="0" smtClean="0">
                <a:solidFill>
                  <a:srgbClr val="009900"/>
                </a:solidFill>
              </a:rPr>
              <a:t>造   字</a:t>
            </a:r>
            <a:endParaRPr lang="zh-TW" altLang="en-US" b="1" kern="100" baseline="0" dirty="0" smtClean="0">
              <a:solidFill>
                <a:srgbClr val="009900"/>
              </a:solidFill>
              <a:latin typeface="Times New Roman"/>
              <a:ea typeface="標楷體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400" dirty="0" smtClean="0"/>
              <a:t>造字步驟：（如“”）</a:t>
            </a:r>
          </a:p>
          <a:p>
            <a:pPr lvl="1">
              <a:lnSpc>
                <a:spcPct val="90000"/>
              </a:lnSpc>
            </a:pP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設定內碼輸入法</a:t>
            </a:r>
          </a:p>
          <a:p>
            <a:pPr lvl="1">
              <a:lnSpc>
                <a:spcPct val="90000"/>
              </a:lnSpc>
            </a:pP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 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開始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 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所有程式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 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附屬應用程式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][True Type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造字程式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 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指定所要的內碼（如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FA40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）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 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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確定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</a:t>
            </a:r>
          </a:p>
          <a:p>
            <a:pPr lvl="1">
              <a:lnSpc>
                <a:spcPct val="90000"/>
              </a:lnSpc>
            </a:pP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視窗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參照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字型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（如標楷體），在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字碼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處以注音打入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”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江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”[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確定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，以工具列之選取任意範圍圖示，選取該字之左側，拖曳至左邊編輯視窗</a:t>
            </a:r>
          </a:p>
          <a:p>
            <a:pPr lvl="1">
              <a:lnSpc>
                <a:spcPct val="90000"/>
              </a:lnSpc>
            </a:pP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視窗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參照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字型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（如標楷體） ，在字碼處以注音打入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”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悸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”[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確定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以工具列之選取任意範圍圖示，選取該字之右側，拖曳至左邊編輯視窗，已完成，若不滿意，尚可調整位置</a:t>
            </a:r>
          </a:p>
          <a:p>
            <a:pPr lvl="1">
              <a:lnSpc>
                <a:spcPct val="90000"/>
              </a:lnSpc>
            </a:pP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檔案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結束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是否存檔，按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是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</a:t>
            </a:r>
          </a:p>
          <a:p>
            <a:pPr lvl="1">
              <a:lnSpc>
                <a:spcPct val="90000"/>
              </a:lnSpc>
            </a:pP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進入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WORD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或記事本，ㄅ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/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半 模式，右鍵內容以內碼輸入法，打入所造字的內碼（如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FA40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）即完成</a:t>
            </a:r>
            <a:endParaRPr lang="en-US" altLang="zh-TW" sz="2000" b="0" dirty="0" smtClean="0">
              <a:solidFill>
                <a:srgbClr val="0066FF"/>
              </a:solidFill>
              <a:sym typeface="Wingdings" pitchFamily="2" charset="2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Ps: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儲存字型時請注意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….</a:t>
            </a:r>
          </a:p>
          <a:p>
            <a:pPr lvl="1">
              <a:lnSpc>
                <a:spcPct val="90000"/>
              </a:lnSpc>
            </a:pPr>
            <a:endParaRPr lang="zh-TW" altLang="en-US" sz="2000" b="0" dirty="0" smtClean="0">
              <a:solidFill>
                <a:srgbClr val="0066FF"/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zh-TW" altLang="en-US" sz="2000" b="0" dirty="0">
              <a:solidFill>
                <a:srgbClr val="0066FF"/>
              </a:solidFill>
              <a:sym typeface="Wingdings" pitchFamily="2" charset="2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6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kern="100" dirty="0" smtClean="0">
                <a:solidFill>
                  <a:srgbClr val="009900"/>
                </a:solidFill>
              </a:rPr>
              <a:t>亞洲方式配置</a:t>
            </a:r>
            <a:endParaRPr lang="zh-TW" altLang="en-US" b="1" kern="100" baseline="0" dirty="0" smtClean="0">
              <a:solidFill>
                <a:srgbClr val="009900"/>
              </a:solidFill>
              <a:latin typeface="Times New Roman"/>
              <a:ea typeface="標楷體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400" dirty="0" smtClean="0"/>
              <a:t>注音文字</a:t>
            </a:r>
            <a:endParaRPr lang="en-US" altLang="zh-TW" sz="2400" dirty="0" smtClean="0"/>
          </a:p>
          <a:p>
            <a:pPr lvl="1"/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常用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字型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 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注音標示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]..</a:t>
            </a:r>
          </a:p>
          <a:p>
            <a:r>
              <a:rPr lang="zh-TW" altLang="en-US" sz="2400" dirty="0" smtClean="0"/>
              <a:t>圍繞字元</a:t>
            </a:r>
            <a:endParaRPr lang="en-US" altLang="zh-TW" sz="2400" dirty="0" smtClean="0"/>
          </a:p>
          <a:p>
            <a:pPr lvl="1"/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常用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字型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 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圍繞標示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]..</a:t>
            </a:r>
          </a:p>
          <a:p>
            <a:r>
              <a:rPr lang="zh-TW" altLang="en-US" sz="2400" dirty="0" smtClean="0"/>
              <a:t>並列文字</a:t>
            </a:r>
            <a:endParaRPr lang="en-US" altLang="zh-TW" sz="2400" dirty="0" smtClean="0"/>
          </a:p>
          <a:p>
            <a:pPr lvl="1"/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常用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段落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 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亞洲方式配置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 (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粗體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A)[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並列文字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 </a:t>
            </a:r>
          </a:p>
          <a:p>
            <a:r>
              <a:rPr lang="zh-TW" altLang="en-US" sz="2400" dirty="0" smtClean="0"/>
              <a:t>並列數字</a:t>
            </a:r>
            <a:endParaRPr lang="en-US" altLang="zh-TW" sz="2400" dirty="0" smtClean="0"/>
          </a:p>
          <a:p>
            <a:pPr lvl="1"/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常用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段落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 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亞洲方式配置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 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橫向文字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 </a:t>
            </a:r>
          </a:p>
          <a:p>
            <a:r>
              <a:rPr lang="zh-TW" altLang="en-US" sz="2400" dirty="0" smtClean="0">
                <a:sym typeface="Wingdings" pitchFamily="2" charset="2"/>
              </a:rPr>
              <a:t>文字浮水印</a:t>
            </a:r>
            <a:endParaRPr lang="en-US" altLang="zh-TW" sz="2400" dirty="0" smtClean="0">
              <a:sym typeface="Wingdings" pitchFamily="2" charset="2"/>
            </a:endParaRPr>
          </a:p>
          <a:p>
            <a:pPr lvl="1"/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版面配置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頁面背景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  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浮水印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  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自訂浮水印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  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文字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 ..  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套用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 </a:t>
            </a:r>
          </a:p>
          <a:p>
            <a:pPr>
              <a:lnSpc>
                <a:spcPct val="90000"/>
              </a:lnSpc>
            </a:pPr>
            <a:endParaRPr lang="zh-TW" altLang="en-US" sz="2000" b="0" dirty="0">
              <a:solidFill>
                <a:srgbClr val="0066FF"/>
              </a:solidFill>
              <a:sym typeface="Wingdings" pitchFamily="2" charset="2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7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kern="100" baseline="0" dirty="0" smtClean="0">
                <a:solidFill>
                  <a:srgbClr val="009900"/>
                </a:solidFill>
                <a:latin typeface="Times New Roman"/>
                <a:ea typeface="標楷體"/>
              </a:rPr>
              <a:t>表   格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400" dirty="0" smtClean="0"/>
              <a:t>建立、編輯、合併、分割表格</a:t>
            </a:r>
            <a:endParaRPr lang="en-US" altLang="zh-TW" sz="2400" dirty="0" smtClean="0"/>
          </a:p>
          <a:p>
            <a:pPr lvl="1"/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插入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表格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 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表格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 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拖曳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…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手繪表格</a:t>
            </a:r>
            <a:endParaRPr lang="en-US" altLang="zh-TW" sz="2000" b="0" dirty="0" smtClean="0">
              <a:solidFill>
                <a:srgbClr val="0066FF"/>
              </a:solidFill>
              <a:sym typeface="Wingdings" pitchFamily="2" charset="2"/>
            </a:endParaRPr>
          </a:p>
          <a:p>
            <a:r>
              <a:rPr lang="zh-TW" altLang="en-US" sz="2400" dirty="0" smtClean="0"/>
              <a:t>表格框線及網底</a:t>
            </a:r>
            <a:endParaRPr lang="en-US" altLang="zh-TW" sz="2400" dirty="0" smtClean="0"/>
          </a:p>
          <a:p>
            <a:pPr lvl="1"/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表格工具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設計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 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框線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 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、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 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網底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</a:t>
            </a:r>
          </a:p>
          <a:p>
            <a:r>
              <a:rPr lang="zh-TW" altLang="en-US" sz="2400" dirty="0" smtClean="0"/>
              <a:t>套用表格樣式</a:t>
            </a:r>
            <a:endParaRPr lang="en-US" altLang="zh-TW" sz="2400" dirty="0" smtClean="0"/>
          </a:p>
          <a:p>
            <a:pPr lvl="1"/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表格工具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設計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 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表格樣式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 ..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或視覺樣式</a:t>
            </a:r>
            <a:endParaRPr lang="en-US" altLang="zh-TW" sz="2000" b="0" dirty="0" smtClean="0">
              <a:solidFill>
                <a:srgbClr val="0066FF"/>
              </a:solidFill>
              <a:sym typeface="Wingdings" pitchFamily="2" charset="2"/>
            </a:endParaRPr>
          </a:p>
          <a:p>
            <a:pPr lvl="1"/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表格工具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設計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 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表格樣式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  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視覺樣式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  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純表格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  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表格格線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 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即可取消樣式</a:t>
            </a:r>
            <a:endParaRPr lang="en-US" altLang="zh-TW" sz="2000" b="0" dirty="0" smtClean="0">
              <a:solidFill>
                <a:srgbClr val="0066FF"/>
              </a:solidFill>
              <a:sym typeface="Wingdings" pitchFamily="2" charset="2"/>
            </a:endParaRPr>
          </a:p>
          <a:p>
            <a:r>
              <a:rPr lang="zh-TW" altLang="en-US" sz="2400" dirty="0" smtClean="0">
                <a:sym typeface="Wingdings" pitchFamily="2" charset="2"/>
              </a:rPr>
              <a:t>跨頁標題重複</a:t>
            </a:r>
            <a:endParaRPr lang="en-US" altLang="zh-TW" sz="2400" dirty="0" smtClean="0">
              <a:sym typeface="Wingdings" pitchFamily="2" charset="2"/>
            </a:endParaRPr>
          </a:p>
          <a:p>
            <a:pPr lvl="1"/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表格工具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格式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資料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重複標題列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</a:t>
            </a:r>
            <a:endParaRPr lang="en-US" altLang="zh-TW" sz="20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zh-TW" altLang="en-US" sz="2400" dirty="0" smtClean="0">
                <a:sym typeface="Wingdings" pitchFamily="2" charset="2"/>
              </a:rPr>
              <a:t>運用公式</a:t>
            </a:r>
            <a:endParaRPr lang="en-US" altLang="zh-TW" sz="24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表格工具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格式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資料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公式</a:t>
            </a:r>
            <a:r>
              <a:rPr lang="en-US" altLang="zh-TW" sz="2000" b="0" dirty="0" smtClean="0">
                <a:solidFill>
                  <a:srgbClr val="0066FF"/>
                </a:solidFill>
                <a:latin typeface="+mn-ea"/>
                <a:sym typeface="Wingdings" pitchFamily="2" charset="2"/>
              </a:rPr>
              <a:t>]..=sum(left)…</a:t>
            </a:r>
            <a:endParaRPr lang="en-US" altLang="zh-TW" sz="20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endParaRPr lang="en-US" altLang="zh-TW" sz="20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zh-TW" altLang="en-US" sz="2400" dirty="0">
              <a:sym typeface="Wingdings" pitchFamily="2" charset="2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8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9900"/>
                </a:solidFill>
              </a:rPr>
              <a:t>圖表應用</a:t>
            </a:r>
            <a:endParaRPr lang="zh-TW" altLang="en-US" dirty="0">
              <a:solidFill>
                <a:srgbClr val="009900"/>
              </a:solidFill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400" dirty="0" smtClean="0"/>
              <a:t>建立、編輯、美化、分割圖表</a:t>
            </a:r>
            <a:endParaRPr lang="en-US" altLang="zh-TW" sz="2400" dirty="0" smtClean="0"/>
          </a:p>
          <a:p>
            <a:pPr lvl="1"/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插入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圖例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] [</a:t>
            </a: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圖表</a:t>
            </a:r>
            <a:r>
              <a:rPr lang="en-US" altLang="zh-TW" sz="2000" b="0" dirty="0" smtClean="0">
                <a:solidFill>
                  <a:srgbClr val="0066FF"/>
                </a:solidFill>
                <a:sym typeface="Wingdings" pitchFamily="2" charset="2"/>
              </a:rPr>
              <a:t>] …</a:t>
            </a:r>
          </a:p>
          <a:p>
            <a:r>
              <a:rPr lang="en-US" altLang="zh-TW" sz="2400" dirty="0" err="1" smtClean="0"/>
              <a:t>SmartArt</a:t>
            </a:r>
            <a:r>
              <a:rPr lang="zh-TW" altLang="en-US" sz="2400" dirty="0" smtClean="0"/>
              <a:t>圖形製作</a:t>
            </a:r>
            <a:endParaRPr lang="en-US" altLang="zh-TW" sz="2400" dirty="0" smtClean="0"/>
          </a:p>
          <a:p>
            <a:pPr lvl="1"/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流程圖、階層圖、</a:t>
            </a:r>
            <a:endParaRPr lang="en-US" altLang="zh-TW" sz="2000" b="0" dirty="0" smtClean="0">
              <a:solidFill>
                <a:srgbClr val="0066FF"/>
              </a:solidFill>
              <a:sym typeface="Wingdings" pitchFamily="2" charset="2"/>
            </a:endParaRPr>
          </a:p>
          <a:p>
            <a:pPr lvl="1">
              <a:buNone/>
            </a:pPr>
            <a:r>
              <a:rPr lang="zh-TW" altLang="en-US" sz="2000" b="0" dirty="0" smtClean="0">
                <a:solidFill>
                  <a:srgbClr val="0066FF"/>
                </a:solidFill>
                <a:sym typeface="Wingdings" pitchFamily="2" charset="2"/>
              </a:rPr>
              <a:t>循環圖、關聯圖</a:t>
            </a:r>
            <a:endParaRPr lang="en-US" altLang="zh-TW" sz="2000" b="0" dirty="0" smtClean="0">
              <a:solidFill>
                <a:srgbClr val="0066FF"/>
              </a:solidFill>
              <a:sym typeface="Wingdings" pitchFamily="2" charset="2"/>
            </a:endParaRPr>
          </a:p>
          <a:p>
            <a:pPr lvl="1"/>
            <a:endParaRPr lang="en-US" altLang="zh-TW" sz="2000" b="0" dirty="0" smtClean="0">
              <a:solidFill>
                <a:srgbClr val="0066FF"/>
              </a:solidFill>
              <a:sym typeface="Wingdings" pitchFamily="2" charset="2"/>
            </a:endParaRPr>
          </a:p>
          <a:p>
            <a:pPr indent="-260350"/>
            <a:endParaRPr lang="zh-TW" altLang="en-US" sz="24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~</a:t>
            </a:r>
            <a:fld id="{C76C6B17-5FE8-4FAF-968A-16CF4C29027E}" type="slidenum">
              <a:rPr lang="zh-TW" altLang="en-US" smtClean="0"/>
              <a:pPr/>
              <a:t>9</a:t>
            </a:fld>
            <a:r>
              <a:rPr lang="en-US" altLang="zh-TW" smtClean="0"/>
              <a:t>~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1240" t="22461" r="20166" b="6250"/>
          <a:stretch>
            <a:fillRect/>
          </a:stretch>
        </p:blipFill>
        <p:spPr bwMode="auto">
          <a:xfrm>
            <a:off x="4572000" y="2143116"/>
            <a:ext cx="4286280" cy="39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向右箭號 7"/>
          <p:cNvSpPr/>
          <p:nvPr/>
        </p:nvSpPr>
        <p:spPr bwMode="auto">
          <a:xfrm>
            <a:off x="2428860" y="4929198"/>
            <a:ext cx="1428760" cy="785818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</a:rPr>
              <a:t>甘特圖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4193</TotalTime>
  <Words>3219</Words>
  <Application>Microsoft PowerPoint</Application>
  <PresentationFormat>如螢幕大小 (4:3)</PresentationFormat>
  <Paragraphs>320</Paragraphs>
  <Slides>35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35</vt:i4>
      </vt:variant>
    </vt:vector>
  </HeadingPairs>
  <TitlesOfParts>
    <vt:vector size="36" baseType="lpstr">
      <vt:lpstr>Straight Edge</vt:lpstr>
      <vt:lpstr>Word 講義總整理</vt:lpstr>
      <vt:lpstr>功能及工具介紹</vt:lpstr>
      <vt:lpstr>進 階 篇</vt:lpstr>
      <vt:lpstr>網路下載資料之整理</vt:lpstr>
      <vt:lpstr>建立片語等技巧 </vt:lpstr>
      <vt:lpstr>造   字</vt:lpstr>
      <vt:lpstr>亞洲方式配置</vt:lpstr>
      <vt:lpstr>表   格</vt:lpstr>
      <vt:lpstr>圖表應用</vt:lpstr>
      <vt:lpstr>投影片 10</vt:lpstr>
      <vt:lpstr>表格技巧</vt:lpstr>
      <vt:lpstr>編排文章要素</vt:lpstr>
      <vt:lpstr>內文</vt:lpstr>
      <vt:lpstr>編輯小技巧一</vt:lpstr>
      <vt:lpstr>編輯小技巧二</vt:lpstr>
      <vt:lpstr>編輯小技巧三</vt:lpstr>
      <vt:lpstr>段落小技巧</vt:lpstr>
      <vt:lpstr>版面設定</vt:lpstr>
      <vt:lpstr>頁首/頁尾</vt:lpstr>
      <vt:lpstr>目錄：(方法一)</vt:lpstr>
      <vt:lpstr>目錄：(方法二)</vt:lpstr>
      <vt:lpstr>版面設定--分隔設定</vt:lpstr>
      <vt:lpstr>大綱模式</vt:lpstr>
      <vt:lpstr>註腳：註明文章之出處</vt:lpstr>
      <vt:lpstr>註  解</vt:lpstr>
      <vt:lpstr>關鍵字的主索引</vt:lpstr>
      <vt:lpstr>圖表標號&amp;圖表目錄</vt:lpstr>
      <vt:lpstr>字數統計</vt:lpstr>
      <vt:lpstr>插圖：文繞圖、浮水印</vt:lpstr>
      <vt:lpstr>信件合併(一)</vt:lpstr>
      <vt:lpstr>信件合併(二)</vt:lpstr>
      <vt:lpstr>郵件標籤 </vt:lpstr>
      <vt:lpstr>列印</vt:lpstr>
      <vt:lpstr>列印小技巧</vt:lpstr>
      <vt:lpstr>投影片 35</vt:lpstr>
    </vt:vector>
  </TitlesOfParts>
  <Company>資訊中心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青輔會委託辦理全國大專院校第二專長培訓 ---觀光旅館管理及餐飲實務班</dc:title>
  <dc:creator>宋惠亮老師</dc:creator>
  <cp:lastModifiedBy>TIGER-XP</cp:lastModifiedBy>
  <cp:revision>311</cp:revision>
  <dcterms:created xsi:type="dcterms:W3CDTF">2002-06-25T20:22:14Z</dcterms:created>
  <dcterms:modified xsi:type="dcterms:W3CDTF">2009-09-08T09:52:53Z</dcterms:modified>
</cp:coreProperties>
</file>